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расположение фигур в математике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фигуры связаны на плоскости?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геометрии важно не только узнать фигуру, но и понять, как она расположена относительно других. Это помогает строить чертежи, читать схемы, находить углы и уверенно решать задачи в тетради и учебнике.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сравнивать положение фигур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пересекаются, когда имеют одну или несколько общих точек. Такое положение встречается у прямых, отрезков, окружностей и многоугольников на чертеже.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общая точка только одна, говорят о касании. Параллельные прямые не имеют общих точек и лежат в одной плоскости, а перпендикулярные образуют прямой угол.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фигура может находиться внутри другой без пересечения границ. Так бывает с маленьким треугольником внутри большого или с окружностью внутри круга.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отношения между фигурами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Точка, прямая и отрезок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и её роль на чертеже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показывает точное место на плоскости, но не имеет размеров. Её удобно использовать как ориентир при построении фигур и обозначении пересечений.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и отрезок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не имеет концов и продолжается бесконечно в обе стороны. Отрезок ограничен двумя концами, поэтому у него можно измерить длину и сравнить её с другой.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могут располагаться две прямые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чертеже вид линии часто распознают по числу общих точек и углу между ними.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совпадающих признаков, тем точнее можно определить тип расположения прямых.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геометрии для 6 класса; схема составлена по базовым определениям.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две прямые пересекаются, в одной точке образуются четыре угла. Они располагаются попарно напротив друг друга и называются вертикальными.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 пересечении прямых
</a:t>
            </a:r>
            <a:endParaRPr lang="en-US" sz="3188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 равны. Это позволяет сразу находить неизвестный угол, если известен противоположный ему угол на рисунке.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 имеют общую сторону, а две другие стороны образуют прямую. Поэтому их сумма всегда равна 180°.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из смежных углов равен 60°, другой легко найти: 180° − 60° = 120°. Это часто используется в задачах.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969" y="2529223"/>
            <a:ext cx="2992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19228"/>
            <a:ext cx="337500" cy="33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5799144" y="172160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на рисунке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чертежах параллельность часто отмечают одинаковыми стрелками на линиях. Это помогает быстро понять, какие прямые нужно сравнить, не измеряя каждый отрезок заново.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39556" y="172097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пересекаются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лежат в одной плоскости и не встречаются, даже если мысленно продолжать их бесконечно. На чертеже они выглядят одинаково направленными и сохраняют постоянное расстояние.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Встречаются в быту
</a:t>
            </a:r>
            <a:pPr algn="ctr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линии легко заметить на линейке, в клетчатой тетради, на рельсах и на дорожной разметке. Эти примеры помогают увидеть, что параллельность встречается не только в учебнике.
</a:t>
            </a:r>
            <a:endParaRPr lang="en-US" sz="155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прямых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удобно запоминать по рисунку: пересечение видно сразу, а параллельность требует проверки расстояния и направления линий.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каждый вид прямых определяется набором простых свойств, а не только внешним видом.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геометрии для 6 класса; признаки взяты из базовых определений.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прямые вокруг нас
</a:t>
            </a:r>
            <a:endParaRPr lang="en-US" sz="3022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тетради и клетчатый лист
</a:t>
            </a:r>
            <a:pPr algn="ctr" indent="0" marL="0">
              <a:lnSpc>
                <a:spcPct val="100000"/>
              </a:lnSpc>
              <a:buNone/>
            </a:pPr>
            <a:r>
              <a:rPr lang="en-US" sz="6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посмотреть на лист в клетку или на угол тетради, легко увидеть две линии, которые пересекаются под прямым углом. Такой рисунок помогает понять, что перпендикулярность можно заметить без сложных измерений. Для проверки часто используют угольник.
</a:t>
            </a:r>
            <a:endParaRPr lang="en-US" sz="1139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и улица
</a:t>
            </a:r>
            <a:pPr algn="ctr" indent="0" marL="0">
              <a:lnSpc>
                <a:spcPct val="100000"/>
              </a:lnSpc>
              <a:buNone/>
            </a:pPr>
            <a:r>
              <a:rPr lang="en-US" sz="6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прямые встречаются там, где стены соединяются с полом, а также на перекрёстках улиц. В этих местах прямой угол создаёт удобную и понятную форму пространства. Именно поэтому такие линии часто используют в черчении и планах.
</a:t>
            </a:r>
            <a:endParaRPr lang="en-US" sz="1102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на бумаге
</a:t>
            </a:r>
            <a:pPr algn="ctr" indent="0" marL="0">
              <a:lnSpc>
                <a:spcPct val="100000"/>
              </a:lnSpc>
              <a:buNone/>
            </a:pPr>
            <a:r>
              <a:rPr lang="en-US" sz="6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построить перпендикулярные прямые, школьники обычно берут линейку, угольник или клетчатую бумагу. Инструменты помогают провести линии точно, без догадок и случайных наклонов. Это особенно важно, когда нужно получить аккуратный чертёж.
</a:t>
            </a:r>
            <a:endParaRPr lang="en-US" sz="111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взаимное положение двух прямых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признакам: общие точки, величина угла и совпадение линий.
</a:t>
            </a:r>
            <a:endParaRPr lang="en-US" sz="27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Радиус, проведённый в точку касания, всегда перпендикулярен касательной. Это свойство помогает строить чертежи точно и находить неизвестные элементы в задачах.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может пересекать окружность в двух точках, если проходит через неё, и тогда она называется секущей. Такой случай удобно узнавать по двум общим точкам на чертеже.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прямая имеет с окружностью только одну общую точку, она касается её. Такая прямая называется касательной, а точка соприкосновения — точкой касания.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прямой относительно окружности
</a:t>
            </a:r>
            <a:endParaRPr lang="en-US" sz="2903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взаимное положение двух окружностей
</a:t>
            </a:r>
            <a:endParaRPr lang="en-US" sz="2569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010717" y="3011125"/>
            <a:ext cx="13929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Две общие точки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Окружности пересекаются, когда их центры расположены на таком расстоянии, при котором линии окружностей встречаются в двух точках.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1928200" y="1633015"/>
            <a:ext cx="2192700" cy="10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Внутреннее касание
</a:t>
            </a:r>
            <a:pPr algn="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одна окружность расположена внутри другой и касается её изнутри, возникает одна общая точка касания.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520900" y="1391225"/>
            <a:ext cx="2383500" cy="10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Нет общих точек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большом расстоянии между центрами окружности не пересекаются и не касаются, оставаясь отдельно друг от друга.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2808250" y="3834925"/>
            <a:ext cx="20298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Внешнее касание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окружности подходят друг к другу вплотную снаружи, они имеют одну общую точку и не заходят одна на другую.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520900" y="2729825"/>
            <a:ext cx="1392900" cy="15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Совпадение
</a:t>
            </a:r>
            <a:pPr algn="l" indent="0" marL="0">
              <a:lnSpc>
                <a:spcPct val="100000"/>
              </a:lnSpc>
              <a:buNone/>
            </a:pPr>
            <a:r>
              <a:rPr lang="en-US" sz="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центры и радиусы одинаковы, окружности полностью совпадают, и каждая точка одной окружности принадлежит другой.
</a:t>
            </a:r>
            <a:endParaRPr lang="en-US" sz="131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Случаи расположения прямой и окружности
</a:t>
            </a:r>
            <a:endParaRPr lang="en-US" sz="3006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число общих точек связано с положением прямой относительно окружности.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числу общих точек легко определить тип расположения: две точки означают секущую, одна — касательную, отсутствие точек — внешнюю прямую.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из школьного курса геометрии, 6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39000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11325" y="1736750"/>
            <a:ext cx="2992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6725" y="1757750"/>
            <a:ext cx="337500" cy="30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21250" y="1739000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могут располагаться треугольники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42785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могут лежать отдельно и не иметь общих точек. В этом случае сравнивают их стороны, углы и размеры по рисунку, не смешивая элементы фигур.
</a:t>
            </a:r>
            <a:endParaRPr lang="en-US" sz="1277" dirty="0"/>
          </a:p>
        </p:txBody>
      </p:sp>
      <p:sp>
        <p:nvSpPr>
          <p:cNvPr id="14" name="Text 3"/>
          <p:cNvSpPr txBox="1"/>
          <p:nvPr/>
        </p:nvSpPr>
        <p:spPr>
          <a:xfrm>
            <a:off x="249237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общими вершинами
</a:t>
            </a:r>
            <a:pPr algn="l" indent="0" marL="0">
              <a:lnSpc>
                <a:spcPct val="100000"/>
              </a:lnSpc>
              <a:buNone/>
            </a:pPr>
            <a:r>
              <a:rPr lang="en-US" sz="594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 треугольников совпадает одна вершина или несколько вершин. Тогда удобно искать общие углы и определять, какие стороны выходят из одной точки.
</a:t>
            </a:r>
            <a:endParaRPr lang="en-US" sz="1188" dirty="0"/>
          </a:p>
        </p:txBody>
      </p:sp>
      <p:sp>
        <p:nvSpPr>
          <p:cNvPr id="15" name="Text 4"/>
          <p:cNvSpPr txBox="1"/>
          <p:nvPr/>
        </p:nvSpPr>
        <p:spPr>
          <a:xfrm>
            <a:off x="455690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общими сторонами
</a:t>
            </a:r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треугольники имеют общую сторону, их положение особенно важно при доказательствах. Общий отрезок помогает находить равные элементы и строить дополнительные углы.
</a:t>
            </a:r>
            <a:endParaRPr lang="en-US" sz="1158" dirty="0"/>
          </a:p>
        </p:txBody>
      </p:sp>
      <p:sp>
        <p:nvSpPr>
          <p:cNvPr id="16" name="Text 5"/>
          <p:cNvSpPr txBox="1"/>
          <p:nvPr/>
        </p:nvSpPr>
        <p:spPr>
          <a:xfrm>
            <a:off x="662142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Вложенные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59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треугольник может находиться внутри другого полностью или частично. В таких задачах обращают внимание на то, какие вершины и стороны оказались внутри внешней фигуры.
</a:t>
            </a:r>
            <a:endParaRPr lang="en-US" sz="119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параллелограмма противоположные стороны попарно параллельны. Это главный признак, по которому его отличают от других четырёхугольников на чертеже.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Четырехугольники и их свойства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прямоугольника все четыре угла прямые. Если фигура выглядит как «ровная рамка», проверяют именно наличие углов по 90°.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ромба все стороны равны, но углы не обязаны быть прямыми. Поэтому его легко узнать по равенству всех сторон.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трапеции только одна пара противоположных сторон параллельна. Этот признак сразу выделяет её среди других четырёхугольников.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четырехугольников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признаки повторяются у разных фигур, а какие встречаются только у одной из них.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объединяет свойства прямоугольника и ромба, а трапеция выделяется одной парой параллельных сторон.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геометрия, 6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взаимное расположение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анализе данных чертежа и геометрических свойств фигур.
</a:t>
            </a:r>
            <a:endParaRPr lang="en-US" sz="27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считать прямые параллельными только потому, что они так выглядят на рисунке. Нужно проверять свойства: одинаковое направление и отсутствие пересечения в одной плоскости.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чертежами
</a:t>
            </a:r>
            <a:endParaRPr lang="en-US" sz="2959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путаница возникает между касанием и пересечением окружности. У касательной только одна общая точка, а у секущей — две, поэтому их важно различать точно.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не замечать совпадающие фигуры или игнорировать масштаб чертежа. Без буквенных обозначений и измерений легко сделать неверный вывод.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8890" y="1342450"/>
            <a:ext cx="2626220" cy="303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геометрические отношения
</a:t>
            </a:r>
            <a:endParaRPr lang="en-US" sz="2984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342450"/>
            <a:ext cx="2627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Карты, планы и схемы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картах и планах параллельные линии помогают показывать улицы, границы и ряды объектов. Перпендикулярные линии удобны для сеток, координат и точных разворотов на схеме.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6179300" y="1342450"/>
            <a:ext cx="2627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черчение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архитектуре и черчении такие отношения нужны для построения стен, углов, окон и деталей. Точные линии делают чертежи понятными и помогают избежать ошибок при изготовлении.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расположение фигур помогает понимать чертежи, видеть связи между объектами и решать задачи без догадок. Эти знания особенно важны в 6 классе, когда геометрия только начинает становиться точной наукой.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2026-05-24T17:53:23Z</dcterms:created>
  <dcterms:modified xsi:type="dcterms:W3CDTF">2026-05-24T17:53:23Z</dcterms:modified>
</cp:coreProperties>
</file>