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Clothes for Different Pastimes: одежда и английские слова для 6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по-английски в разных ситуациях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тему clothes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clothes помогает говорить о школе, погоде, спорте и покупках простыми английскими словами. Она учит называть одежду, описывать, кто что носит, и выбирать нужное слово по 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34491"/>
            <a:ext cx="375600" cy="300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34504"/>
            <a:ext cx="375729" cy="30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734504"/>
            <a:ext cx="375729" cy="30058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410904"/>
            <a:ext cx="375729" cy="30058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410904"/>
            <a:ext cx="375729" cy="30058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одежды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верха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T-shirt, shirt, sweater и jacket. Эти слова помогают описывать то, что мы надеваем сверху, когда говорим о повседневной одежде, школе или прогулке.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низа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нижней части тела часто нужны trousers, jeans, skirt, shorts и dress. Такие слова особенно полезны, когда нужно коротко и точно рассказать о внешнем виде человека.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shoes, trainers и boots помогают говорить об обуви для разных случаев. Trainers подходят для активных игр, а boots чаще нужны в холодную или дождливую погоду.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и 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Coat, hat и gloves связаны с зимой, а лёгкие вещи чаще выбирают летом. Если запомнить связь между сезоном и одеждой, легче подобрать правильное слово в предложении.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Hat, cap и hood относятся к одежде для головы. Эти слова полезны не только для описания погоды, но и для рассказа о стиле, удобстве и внешнем виде.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школы и уроков английского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британской школе слово uniform часто означает обязательную форму. Обычно она включает shirt, blouse, trousers, skirt или blazer и помогает сразу показать, что ученик готов к занятиям.
</a:t>
            </a:r>
            <a:endParaRPr lang="en-US" sz="1118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comfortable важно, потому что одежда должна не мешать сидеть за партой, писать и двигаться. Удобная форма помогает сосредоточиться на учебе, а не на вещах.
</a:t>
            </a:r>
            <a:endParaRPr lang="en-US" sz="1237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Опрятный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школьной одежды подходят слова neat, clean и smart. Они подчёркивают аккуратность, а также помогают показать, что одежда соответствует школьной ситуации и выглядит уместно.
</a:t>
            </a:r>
            <a:endParaRPr lang="en-US" sz="1118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ученик в школьной форме держит учебник английского языка. Такой образ помогает быстро связать слово uniform с учёбой, дисциплиной и уроком английского.
</a:t>
            </a:r>
            <a:endParaRPr lang="en-US" sz="1220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clothes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жизни можно сказать school clothes, если речь идёт не о строгой форме, а о подходящей одежде для школы. Это выражение звучит естественно и понятно.
</a:t>
            </a:r>
            <a:endParaRPr lang="en-US" sz="12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носят в разное время года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показывают, как меняется не только одежда, но и её количество: в холодное время нужны дополнительные слои.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Clothes и заданным сезонным примерам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температура и сильнее осадки, тем важнее тёплые, закрытые и водонепроницаемые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спорта и активных игр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спорта часто используются слова sportswear, trainers, tracksuit, leggings, T-shirt и cap. Они помогают описать одежду для урока PE, тренировок и игр на улице после школы.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спортивной одежды — comfortable. Такие вещи не стесняют движений, поэтому в них легче бегать, прыгать и выполнять упражнения на уроке или на площадке.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удобно говорить: I wear trainers for PE. We wear a tracksuit at training. Эти фразы простые, но точно показывают, для чего нужна одежда.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одежда подходит не только для урока физкультуры, но и для прогулок, активных игр и занятий после школы. Она выбирается прежде всего по практичности, а не по официальности.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темы: одежда, цвет и материал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группы слов, из которых удобно составлять короткое описание одежды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 Clothes и примеры из учебного материала 6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одежды часто строится по формуле: название вещи + цвет + признак или материал.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дождя и плохой погоды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небо стало серым, и ребёнок сразу взял raincoat и umbrella. На улице было мокро, поэтому waterproof boots оказались особенно полезными. Такая одежда помогает оставаться сухим и спокойно идти в школу, даже если погода быстро меняется.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спасает в непогоду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идёт дождь, hood и coat тоже становятся важными деталями одежды. Они защищают от ветра и влаги, а слово waterproof часто встречается в описании курток и обуви. В такой ситуации легко сказать: It is rainy today. I need my umbrella.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слово для одежды в английском 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слова помогает соединить ситуацию, предмет одежды и короткое высказывание.
</a:t>
            </a:r>
            <a:endParaRPr lang="en-US" sz="29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одежда должна быть чистой, мягкой и удобной для чтения, игр и отдыха после школы.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словаря и описаний по теме Clothes для 6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домашней одежды — comfort, softness и freedom of movement.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 и одежда для выступлений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праздника выбирают dress, smart shirt, tie или jacket. Такие вещи выглядят аккуратно и помогают показать, что событие особенное, а не повседневное.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одежда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часто нужен costume или formal clothes. Они помогают зрителю сразу понять роль, настроение и характер выступления без лишних слов.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блеск и необычный фасон делают образ заметным. Для концерта подходят яркие элементы, но одежда всё равно должна быть опрятной и удобной.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удобно говорить: at a party, on stage, for a concert. Эти выражения помогают точно объяснить, где и зачем нужна такая одежда.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 одежде: удобство, защита или внешний вид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вещь может быть удобной, но не всегда праздничной. Поэтому в разных ситуациях школьник выбирает разные приоритеты.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урока по теме Clothes;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спорта важнее comfort, для плохой погоды — protection, а для праздника — appearance. Выбор одежды всегда зависит от 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профессии взрослых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uniform обозначает одинаковую одежду для людей одной профессии. Она помогает быстро узнать человека на работе и подчёркивает порядок, аккуратность и принадлежность к определённой группе.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повара, медсестры или пожарного одежда выполняет практическую задачу. Она защищает от загрязнений, упрощает работу и делает её более безопасной в повседневных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строителя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Builder’s clothes обычно выбирают прочными и удобными. Такая одежда подходит для активной работы, потому что не сковывает движения и помогает справляться с разными задачами на стройке.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сообщает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одежде взрослого можно понять не только профессию, но и правила его работы. Это показывает, что clothes передают важную информацию о человеке без длинного описания.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дороге и поездках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дорога в школу и обратно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собирается в поездку и кладёт в рюкзак T-shirt, hoodie и trainers. Он выбирает jeans и лёгкую jacket, потому что в пути может быть и тепло, и прохладно. Такая одежда подходит для travelling и не мешает двигаться.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начинается в аэропорту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стоит в аэропорту с backpack и смотрит на табло. На ней удобные clothes: T-shirt, jeans и trainers, а сверху — jacket. Для on a trip важно, чтобы вещи были практичными, лёгкими и подходили для долгого ожидания.
</a:t>
            </a:r>
            <a:endParaRPr lang="en-US" sz="9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разных занятий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одежды зависит не от одного качества, а от цели: учёба, движение, погода, праздник или отдых требуют разных свойств.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выбор одежды в зависимости от ситуации, времени года и правил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Clothes для 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удобство одежды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для такой одежды часто подходят слова safe, easy, suitable и comfortable. Они помогают коротко объяснить, почему вещь удобна и уместна.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в 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элементы и reflective details особенно полезны вечером, зимой и в сумерках. Они делают человека заметнее на улице и добавляют одежде практичности.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размеру помогает свободно сидеть за партой, наклоняться и бегать. Слишком тесные вещи мешают движениям и быстро вызывают дискомфорт во время уроков и игр.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подошва и слишком длинные шнурки могут стать причиной неловких движений. Удобные shoes и trainers делают шаги увереннее и помогают чувствовать себя спокойно.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предложение про одежду на английском языке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 для короткого и правильного высказывания.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одежда помогает выражать себя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говорит о настроении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 и colourful вещи часто выглядят весело и смело. Светлые или тёмные оттенки могут показать спокойный, серьёзный или праздничный характер образа без длинного объяснения.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Фасон и стиль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simple, stylish и cool помогают описать, как выглядит одежда. Один ученик выбирает простые jeans и T-shirt, другой — более заметные вещи с ярким акцентом.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Аксессуары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образу добавляют hat, scarf, tie или backpack. Такие детали делают одежду выразительнее и помогают показать интересы человека, его привычки и любимый стиль.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уместность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одежда отражает личный вкус, она должна подходить ситуации. В школе, на спорте и на празднике требования разные, поэтому выбор всегда должен быть разумным.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описания одежды в английском языке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достаточно двух слов: a blue T-shirt или warm coat. Если нужно, описание можно расширить и сделать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урока английского языка;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описание, тем проще его запомнить. Но добавление цвета и признака делает речь точнее и 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 — это часть повседневного английского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clothes учит не только называть вещи, но и точно подбирать слова к ситуации. Когда мы говорим о погоде, занятиях и стиле, английский становится понятнее и живее.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2026-05-31T03:58:24Z</dcterms:created>
  <dcterms:modified xsi:type="dcterms:W3CDTF">2026-05-31T03:58:24Z</dcterms:modified>
</cp:coreProperties>
</file>