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Николаевич Островский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Создатель русского реалистического театра и новой драматургии.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середины XIX века и театр Островского
</a:t>
            </a:r>
            <a:endParaRPr lang="en-US" sz="2619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писал в эпоху перемен, когда менялись сословия, городская жизнь и представления о справедливости. Его пьесы точно показали, как деньги, семейные традиции и общественное положение влияют на судьбу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образование драматурга
</a:t>
            </a:r>
            <a:endParaRPr lang="en-US" sz="2921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Островский родился в Москве, в Замоскворечье, где купеческая среда была особенно заметна и говорлива. Этот мир с ранних лет стал для него живой школой наблюдения.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будущего писателя служил судебным чиновником, поэтому он рано увидел бумажные тяжбы, споры о наследстве и напряжённую бытовую сторону человеческих отношений.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учился на юридическом факультете Московского университета, но не окончил курс: интерес к литературе и театру оказался сильнее карьерных ожиданий семьи.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суде и наблюдение за живой жизнью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практика как источник сюжетов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коммерческом суде дала Островскому редкую возможность каждый день видеть, как деньги, интерес и обида управляют поступками людей. Эти наблюдения стали основой его будущих пьес.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которых он потом вывел на сцену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он встречал расчётливых купцов, зависимых родственников, обиженных дочерей, самодуров и тех, кто вынужден молчать. Позже именно такие характеры сделали его драматургию узнаваемой и убедительной.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сразу показала, что новый драматург готов говорить о купеческой среде без прикрас. Это сделало его заметной и смелой фигурой в литературе.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году комедия «Свои люди — сочтёмся!» принесла Островскому широкую известность и вызвала запрет на постановку.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Островский. «Свои люди — сочтёмся!» (1850); история первой публикации и цензурного запрета.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пьесы Островского и их даты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пьесы помогают увидеть, как менялись темы и художественные акценты драматурга.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этапах творчества повторяются деньги, семейное давление и нравственный выбор, но позднее звучание становится заметно трагичнее.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Н. Островского и общепринятые даты их создания/публикации.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тематики в драматургии Островского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этапах особенно заметны бытовая сатира и купеческая среда, затем усиливается психологическая напряжённость и драматизм семейных конфликтов.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от комедийной наблюдательности к трагическому анализу показывает рост социальной и психологической глубины.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Поэтапное сопоставление произведений Островского: ранний, средний и поздний периоды творчества.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модель русского театра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утвердил на сцене живую разговорную речь, близкую к повседневному общению. Благодаря этому герои звучат естественно, а не книжно или условно.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придавал большое значение бытовой точности: детали обстановки, жесты, паузы и интонации у него работают как часть характера, а не как украшение.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театр требовал от актёра не внешней эффектности, а психологической правды. В центре становились внутреннее состояние героя и смысл его реплик.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«Гроза»: два взгляда на драму Катерины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и выбор между правдой и страхом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живёт в доме, где внешняя благопристойность скрывает жёсткий контроль и постоянное давление. Её стремление к искренности делает конфликт не только семейным, но и нравственным. В этом столкновении особенно ясно видна цена внутренней свободы.
</a:t>
            </a:r>
            <a:endParaRPr lang="en-US" sz="1447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Калинов как замкнутый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«Грозе» природа и человеческие отношения звучат как две силы одного конфликта. Над городом нависает ощущение тяжести, а редкие вспышки грозы подчёркивают напряжение, которое нельзя скрыть. Пейзаж помогает увидеть, насколько хрупка свобода человека в этом мире.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«Тёмное царство» в пьесах Островского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Островского «тёмное царство» — это мир, где страх перед сильным и привычка подчиняться становятся нормой. В такой среде человек быстро теряет право на собственный голос и решение.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Купеческий быт показан не только как сословие, но и как особый порядок жизни, где внешняя приличность часто прикрывает жестокость, корысть и самодурство.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его пьесы так остро звучат и сегодня: они показывают, как зависимость, давление среды и желание выгоды разрушают достоинство личности.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бытовой сцены к нравственному кризису
</a:t>
            </a:r>
            <a:endParaRPr lang="en-US" sz="2774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конфликта в пьесах Островского: от повседневных обстоятельств к моральному выбору и развязке.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их судьбы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и Лариса воплощают стремление к внутренней свободе, но их личный выбор постоянно сталкивается с давлением семьи, общественной морали и зависимостью от мужчины.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Гордеевна показывает, как воспитание и традиция могут удерживать героиню в границах покорности, даже если в ней есть чувство достоинства и нравственная чуткость.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Кручинина раскрывает иной тип женской силы: опыт утраты не разрушает её полностью, а превращается в сдержанность, самообладание и ответственность за других.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судьбах особенно заметно, что женщина у Островского редко распоряжается своей жизнью свободно: её определяют репутация, деньги, родственные связи и чужая воля.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персонажей у Островского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строгое деление, а преобладающие роли героев в его пьесах и помогает увидеть повторяющиеся социальные модели.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купцы и самодуры, но значима и группа жертв обстоятельств: конфликт у Островского строится на столкновении характера и среды.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пьесам А. Н. Островского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пьес: пословицы, просторечие, живая интонация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делает речь персонажей точным социальным портретом. Пословицы, повторения, междометия и бытовые слова передают происхождение героя, его привычки, эмоциональное состояние и степень внутренней свободы.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 важны паузы, недосказанность и смена интонации. Благодаря этому сцена звучит естественно, а конфликт воспринимается не как литературная схема, а как живая человеческая ситуация.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75290" y="1531950"/>
            <a:ext cx="341632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проблематики в разных пьесах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А. Н. Островского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 Островский варьирует один и тот же круг нравственных вопросов в разных сюжетах и жанровых формах.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сюжеты объединяет одно: общественная среда у Островского напрямую влияет на моральный выбор и человеческую судьбу.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 русский театр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актёрской игры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Островского требуют точной интонации, внутренней правды и внимательной работы с паузой. Для актёра это не украшение роли, а серьёзная психологическая задача.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Малым театром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 был тесно связан с профессиональной сценой и помогал формировать её репертуар. Его произведения стали важной частью театральной практики XIX века.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реализму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утвердил на сцене правдивый быт, живую речь и узнаваемых людей. Так театр стал ближе к реальной жизни и глубже по смыслу.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период: усиление трагизма и критики общества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пьесах усиливается не только мрачность сюжета, но и внимание к внутренним последствиям жизненных компромиссов.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переход от бытовой сатиры к более жёсткому анализу разрушения личности и общественной морали.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поздним пьесам А. Н. Островского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Островского на литературу и культуру
</a:t>
            </a:r>
            <a:endParaRPr lang="en-US" sz="259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создал прочную основу русского реалистического театра. Его пьесы научили сцену говорить естественным языком повседневности и показывать человека в его социальной среде.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драматургию XX века повлияли его внимание к подтексту, точность бытовой детали и умение строить конфликт из повседневных отношений, а не только из исключительных событий.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 по Островскому не сходят со сцены, потому что его герои узнаваемы и сегодня: в них по-прежнему видны власть денег, давление среды и поиск человеческого достоинства.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16370" y="1235675"/>
            <a:ext cx="3356211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творчество и признание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03050" y="15417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до последних лет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последние годы Островский не прекращал писать и возвращался к историческим сюжетам. Он оставался внимательным наблюдателем сцены и театральной жизни.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03050" y="32436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 истории театра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моменту смерти в 1886 году его уже воспринимали как крупнейшего русского драматурга. При жизни он успел доказать, что национальная драма может быть и правдивой, и художественно сильной.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изменил русскую драму навсегда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сделал театр ближе к реальной жизни, научил сцену говорить живой народной речью и показал, как в повседневности раскрываются честь, свобода и человеческое достоинство.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2026-05-23T12:56:36Z</dcterms:created>
  <dcterms:modified xsi:type="dcterms:W3CDTF">2026-05-23T12:56:36Z</dcterms:modified>
</cp:coreProperties>
</file>