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изменила весь мир за одно столетие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созрела эпоха НТР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ускорилась после войны: открытия стали быстро превращаться в технологии, а наука — в двигатель экономики.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называют революцией?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происходили не постепенно, а скачкообразно: новые открытия почти сразу влияли на производство, транспорт и связь, перестраивая привычный уклад жизни.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нововведений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была не единичная находка, а последовательность взаимосвязанных новшеств, которые усиливали друг друга и ускоряли дальнейшие открытия.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охват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затронула сразу несколько сфер, поэтому её эффект ощущался не в одной отрасли, а во всей экономике и повседневности.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скачок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масштаб и глубина последствий отличают НТР от обычного технического прогресса, который развивается медленнее и менее заметно для общества.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научно-техническая революция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производстве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означает такой этап развития, когда научное знание превращается в непосредственную силу производства и влияет на создание товаров и услуг.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принципов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особенность — не просто рост числа изобретений, а изменение самих принципов работы техники, предприятий и отраслей экономики.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Отраслевые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постепенного прогресса, НТР перестраивает целые системы: от связи и транспорта до образования, медицины и быта.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требования к 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становится не только новая техника, но и иной образ жизни, требующий более высокой квалификации и постоянного обновления знаний.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возникновения НТР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университетах и технических вузах стало больше студентов, инженеров и исследователей, что расширило кадровую базу для новых отраслей.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 подготовило общество к работе со сложной техникой и обеспечило спрос на более грамотных специалистов.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научных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государства резко увеличили финансирование науки, потому что исследования стали напрямую связываться с экономической и военной мощью.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 хозяйственные задачи требовали быстрых, точных и надежных решений — от связи и транспорта до материалов и энергетики.
</a:t>
            </a:r>
            <a:endParaRPr lang="en-US" sz="1099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технологиям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этих факторов создало условия, при которых открытия стали быстрее превращаться в технологии и промышленные решения.
</a:t>
            </a:r>
            <a:endParaRPr lang="en-US" sz="10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становления НТР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усилился союз науки и промышленности: исследования всё чаще проводились ради практического результата и быстрого внедрения.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1940-х — 1950-е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электронные вычислительные машины, началось развитие атомной энергетики и принципиально новых материалов.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стала компактнее и точнее благодаря электронике, а автоматизация начала менять управление производством и связью.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1960-х оформились космические технологии, вычислительная техника и новые отрасли, связанные с массовым применением научных открытий.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Электронизация и компьютеризация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электронных ламп к транзисторам сделал устройства меньше, надежнее и экономичнее, что открыло путь к массовой электронике.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схем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Микросхемы объединили множество элементов в одном кристалле, резко увеличив скорость обработки данных и снизив стоимость техники.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стали основой для расчётов, управления и хранения информации, а затем вошли в образование, науку и повседневную работу.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и автоматические системы управления связали предприятия, учреждения и людей в более быструю информационную среду.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кибернетика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замены ручных операций к системам автоматического управления и кибернетическим моделям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новые материалы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 и полимеры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и пластмассы сделали изделия легче, дешевле и удобнее в массовом производстве, а также расширили возможности упаковки и бытовых товаров.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волокна изменили текстильную промышленность, сделав ткани более прочными, износостойкими и доступными для повседневного использования.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Конструкционные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Композиты и современные сплавы усилили авиацию, транспорт и строительство, где особенно важны прочность, малый вес и надежность.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Агрохимия и фармацевтика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технологии дали удобрения и лекарства, что повысило урожайность и улучшило возможности лечения в медицине.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энергетика обеспечила промышленный рост, транспорт и городскую инфраструктуру второй половины XX века.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 год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СССР была запущена первая в мире атомная электростанция.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об АЭС Обнинск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 символ научного скачка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34700" y="1396725"/>
            <a:ext cx="489630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спутник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 в 1957 году показал, что научные идеи могут быстро превращаться в практическую технику. Космос стал не только символом прогресса, но и сферой реального технологического соперничества.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4700" y="2987274"/>
            <a:ext cx="489630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Юрия Гагарина в 1961 году подтвердил возможности ракетостроения, электроники и систем управления. Эти достижения продемонстрировали, насколько тесно в НТР связаны фундаментальная наука, инженерия и государственные проекты.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НТР называют системной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знание проходит путь от лаборатории до практического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лаборатории к заводу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новшества от научной идеи до повседневного использования в промышленности и быту.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№ 1: электроника в действии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Миниатюризация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Следующим этапом стали микросхемы и миниатюрные компьютеры. Увеличение быстродействия и снижение размеров позволили встроить электронику в множество сфер — от производства до связи.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ПК 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компьютеры изменили способ работы с информацией. Пользователь получил доступ к вычислениям, хранению данных и обработке текстов без крупных и сложных машинных комплексов.
</a:t>
            </a:r>
            <a:endParaRPr lang="en-US" sz="101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лампы к транзистору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электронной лампы к транзистору сделал вычислительную технику меньше, надежнее и экономичнее. Это открыло путь к компактным устройствам, пригодным для массового использования.
</a:t>
            </a:r>
            <a:endParaRPr lang="en-US" sz="101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базе выросли микроэлектроника и IT-индустрия. Цифровая связь, программное обеспечение и сети стали самостоятельными направлениями экономики, основанной на знаниях и информации.
</a:t>
            </a:r>
            <a:endParaRPr lang="en-US" sz="10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№ 2: химия и материалы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химии позволило получать материалы с заранее заданными свойствами. Синтетические волокна сделали ткани прочнее и практичнее, а пластмассы расширили выбор дешевых и удобных изделий.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массового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легкой промышленности новые материалы ускорили выпуск одежды, упаковки и предметов быта. Массовое производство стало дешевле, а ассортимент товаров — заметно шире и разнообразнее.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Композиты объединили легкость и прочность, что особенно важно для транспорта и строительства. Благодаря им стало возможным создавать конструкции, которые служат дольше и весят меньше.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технологии повысили эффективность сельского хозяйства и медицины. Удобрения, средства защиты растений и лекарственные препараты стали важной частью хозяйства индустриального общества.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НТР на труд и экономику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изменила структуру занятости: большее значение получили знания, точность и работа с информацией, а не только физическое усилие.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НТР усилила эффективность экономики и одновременно сместила спрос в сторону более квалифицированного труда.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«Научно-техническая революция»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 изменения в обществе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школьного, среднего специального и высшего образования стало важнейшим социальным эффектом НТР. Обществу потребовались люди, способные работать со сложной техникой, данными и новыми технологиями.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коммуникаций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и массовая информация ускорили обмен сведениями между людьми и странами. Новости, научные открытия и культурные события стали распространяться почти мгновенно, меняя ритм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быта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быта, бытовая техника и транспорт повысили городской комфорт и сэкономили время. Повседневные дела стали проще, но зависимость от инфраструктуры и техники заметно выросла.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усилились техногенные риски, перегрузка информацией и необходимость постоянно осваивать новые устройства. НТР принесла не только удобство, но и большую ответственность за безопасность.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НТР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НТР одновременно усилила возможности общества и обострила новые проблемы. Баланс ее последствий зависит от того, как используются технологии.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приносит заметные выгоды, но требует контроля, чтобы технологический прогресс не усиливал экологические, социальные и этические риски.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«Научно-техническая революция»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в повседневной жизни и культуре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смартфон и интернет стали главными каналами общения. Они сократили расстояния между людьми, сделали доступ к информации мгновенным и изменили представление о личном и рабочем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доме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техника облегчила домашний труд и повысила комфорт. Появились привычные сегодня приборы, которые экономят силы, время и позволяют организовать жизнь более рационально.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Навигация, электронные карты и дистанционные сервисы сделали повседневные маршруты и покупки проще. Человек чаще пользуется цифровыми подсказками, чем традиционными способами поиска информации.
</a:t>
            </a:r>
            <a:endParaRPr lang="en-US" sz="1131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стала быстрее распространяться и сильнее зависеть от технологий. Фильмы, музыка, игры и учебные материалы теперь создаются и потребляются в глобальном цифровом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как основа современного мира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превратила науку в непосредственную силу развития общества: она изменила производство, труд и быт, открыла новые профессии и одновременно поставила перед человечеством сложные технологические и нравственные вопросы.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2026-07-27T03:10:38Z</dcterms:created>
  <dcterms:modified xsi:type="dcterms:W3CDTF">2026-07-27T03:10:38Z</dcterms:modified>
</cp:coreProperties>
</file>