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Материки, океаны и страны мира: Евразия как главный географический узел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 материкам, океанам и крупнейшим странам Земли.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Евразия: материк рекордов, связей и разнообразия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 — не просто крупнейшая суша планеты, а пространство, где сосредоточены огромные территории, миллиарды людей, древние цивилизации и важнейшие пути между Европой и Азией.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Материки Земли: общий обзор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31800" y="1631313"/>
            <a:ext cx="2536338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материков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Земле выделяют Евразию, Африку, Северную Америку, Южную Америку, Антарктиду и Австралию. Каждый материк имеет свои размеры, природные условия, климат и население.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312589" y="1631313"/>
            <a:ext cx="2536338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природные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Материки отличаются набором природных зон: где-то преобладают льды и тундра, а где-то — леса, степи, пустыни и влажные тропики. Это влияет на жизнь людей и животных.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200939" y="1631313"/>
            <a:ext cx="2536338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 освоение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материки заселены очень плотно, другие почти не имеют постоянного населения. На расселение людей влияют климат, рельеф, наличие воды и удобство транспорта.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1864524" y="3300713"/>
            <a:ext cx="2536338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большой материк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 занимает первое место по площади и объединяет Европу и Азию. Это делает её центральным пространством мировой географии, истории и экономики.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4745313" y="3300713"/>
            <a:ext cx="2536338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маленький материк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 — самый маленький материк Земли. Она заметно отличается от Евразии по площади, численности населения и природному разнообразию.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материков по площади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материков показывает, насколько сильно Евразия выделяется среди других частей суши.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школьные географические данные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 почти вдвое больше Африки и значительно превосходит остальные материки по площади.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2055402"/>
            <a:ext cx="4486275" cy="157679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мира и их ключевые признаки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особенности четырёх океанов и их значение для природы Земли.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географические справочные данные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различаются размерами и свойствами, но все они влияют на климат и международные морские связи.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81282" y="1588957"/>
            <a:ext cx="2824372" cy="29511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 на физической карте мира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31800" y="1783205"/>
            <a:ext cx="2601881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океана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Евразию омывают Северный Ледовитый, Атлантический, Индийский и Тихий океаны. Такое положение делает материк важным звеном между разными частями Мирового океана.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251777" y="1783205"/>
            <a:ext cx="2601881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части света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 объединяет Европу и Азию в один материк. Это редкий пример огромной суши, где соседствуют очень разные природные и культурные районы.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31800" y="3255993"/>
            <a:ext cx="2601881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Европы и Азии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граница проходит по Уральским горам, реке Урал, Каспийскому морю, Кавказу и проливам. Она помогает разделять части света, хотя материк остаётся единым.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51777" y="3255993"/>
            <a:ext cx="2601881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формы рельефа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заметны горные системы, равнины, моря и длинные береговые линии. Именно рельеф во многом определяет расселение людей, транспорт и хозяйство стран.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страны в Евразии: от материка к столице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 логике географического уточнения: от крупной территории к конкретному городу.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481" y="1696931"/>
            <a:ext cx="234750" cy="375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80143" y="1696931"/>
            <a:ext cx="375729" cy="37572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19999" y="1696931"/>
            <a:ext cx="328763" cy="37572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7259" y="3373331"/>
            <a:ext cx="328763" cy="375729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80143" y="3394205"/>
            <a:ext cx="375729" cy="333981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и Азия: две части одного материка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1285601" y="1695597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компактнее
</a:t>
            </a:r>
            <a:pPr algn="l" indent="0" marL="0">
              <a:lnSpc>
                <a:spcPct val="100000"/>
              </a:lnSpc>
              <a:buNone/>
            </a:pPr>
            <a:r>
              <a:rPr lang="en-US" sz="4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меньше Азии по площади, но здесь очень высокая плотность населения и много государств. На небольшой территории сосредоточены крупные города, транспортные узлы и исторические центры.
</a:t>
            </a:r>
            <a:endParaRPr lang="en-US" sz="1078" dirty="0"/>
          </a:p>
        </p:txBody>
      </p:sp>
      <p:sp>
        <p:nvSpPr>
          <p:cNvPr id="16" name="Text 3"/>
          <p:cNvSpPr txBox="1"/>
          <p:nvPr/>
        </p:nvSpPr>
        <p:spPr>
          <a:xfrm>
            <a:off x="4095169" y="1695597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крупнейшая
</a:t>
            </a:r>
            <a:pPr algn="l" indent="0" marL="0">
              <a:lnSpc>
                <a:spcPct val="100000"/>
              </a:lnSpc>
              <a:buNone/>
            </a:pPr>
            <a:r>
              <a:rPr lang="en-US" sz="5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 — самая большая часть света по площади и населению. Здесь расположены огромные равнины, высокие горы, пустыни и густонаселённые районы с развитым хозяйством.
</a:t>
            </a:r>
            <a:endParaRPr lang="en-US" sz="1108" dirty="0"/>
          </a:p>
        </p:txBody>
      </p:sp>
      <p:sp>
        <p:nvSpPr>
          <p:cNvPr id="17" name="Text 4"/>
          <p:cNvSpPr txBox="1"/>
          <p:nvPr/>
        </p:nvSpPr>
        <p:spPr>
          <a:xfrm>
            <a:off x="6912111" y="1695597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Арктические зоны
</a:t>
            </a:r>
            <a:pPr algn="l" indent="0" marL="0">
              <a:lnSpc>
                <a:spcPct val="100000"/>
              </a:lnSpc>
              <a:buNone/>
            </a:pPr>
            <a:r>
              <a:rPr lang="en-US" sz="5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Евразии встречаются арктические пустыни и тундра. Здесь очень холодно, а растениям мешают короткое лето, сильные ветры и вечная мерзлота.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1285601" y="336216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 степи
</a:t>
            </a:r>
            <a:pPr algn="l" indent="0" marL="0">
              <a:lnSpc>
                <a:spcPct val="100000"/>
              </a:lnSpc>
              <a:buNone/>
            </a:pPr>
            <a:r>
              <a:rPr lang="en-US" sz="5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центральных и восточных районах широко распространены тайга и степи. Эти зоны важны для лесных ресурсов, сельского хозяйства и жизни многих народов.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4095169" y="336216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и муссоны
</a:t>
            </a:r>
            <a:pPr algn="l" indent="0" marL="0">
              <a:lnSpc>
                <a:spcPct val="100000"/>
              </a:lnSpc>
              <a:buNone/>
            </a:pPr>
            <a:r>
              <a:rPr lang="en-US" sz="5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юге и в глубине материка есть пустыни, влажные леса и районы муссонного климата. Такой контраст объясняет необычайное природное разнообразие Евразии.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страны Евразии по площади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территория страны не всегда означает одинаковые природные условия: в Евразии есть и северные, и пустынные, и муссонные области.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географические справочные данные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заметно превосходит другие страны Евразии, а разрыв между крупнейшими государствами остаётся очень большим.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6833" y="2089322"/>
            <a:ext cx="4376738" cy="153829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страны Евразии: столицы и особенности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186832" y="4422356"/>
            <a:ext cx="3477923" cy="3841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страны Евразии сильно различаются: одни занимают огромные территории, другие имеют очень высокую плотность населения или островное положение.
</a:t>
            </a:r>
            <a:endParaRPr lang="en-US" sz="1008" dirty="0"/>
          </a:p>
        </p:txBody>
      </p:sp>
      <p:sp>
        <p:nvSpPr>
          <p:cNvPr id="9" name="Text 3"/>
          <p:cNvSpPr txBox="1"/>
          <p:nvPr/>
        </p:nvSpPr>
        <p:spPr>
          <a:xfrm>
            <a:off x="601265" y="1886113"/>
            <a:ext cx="2997995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 страны Евразии отличаются по положению, населению и природным условиям.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географические справочные данные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1146" y="3073737"/>
            <a:ext cx="2794715" cy="1700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рекорды Евразии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1285601" y="169559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Эверест
</a:t>
            </a:r>
            <a:pPr algn="l" indent="0" marL="0">
              <a:lnSpc>
                <a:spcPct val="100000"/>
              </a:lnSpc>
              <a:buNone/>
            </a:pPr>
            <a:r>
              <a:rPr lang="en-US" sz="5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Гималаях находится Эверест — высочайшая точка Земли, 8848,9 м. Этот рекорд показывает, насколько резко и масштабно меняется рельеф Евразии на одном материке.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095169" y="169559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
</a:t>
            </a:r>
            <a:pPr algn="l" indent="0" marL="0">
              <a:lnSpc>
                <a:spcPct val="100000"/>
              </a:lnSpc>
              <a:buNone/>
            </a:pPr>
            <a:r>
              <a:rPr lang="en-US" sz="5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Байкал считается самым глубоким на планете. Оно хранит огромные запасы пресной воды и известно уникальными видами животных, которые встречаются только в этом регионе.
</a:t>
            </a:r>
            <a:endParaRPr lang="en-US" sz="1102" dirty="0"/>
          </a:p>
        </p:txBody>
      </p:sp>
      <p:sp>
        <p:nvSpPr>
          <p:cNvPr id="13" name="Text 3"/>
          <p:cNvSpPr txBox="1"/>
          <p:nvPr/>
        </p:nvSpPr>
        <p:spPr>
          <a:xfrm>
            <a:off x="6912111" y="169559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Каспийское море
</a:t>
            </a:r>
            <a:pPr algn="l" indent="0" marL="0">
              <a:lnSpc>
                <a:spcPct val="100000"/>
              </a:lnSpc>
              <a:buNone/>
            </a:pPr>
            <a:r>
              <a:rPr lang="en-US" sz="5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Каспийское море — крупнейшее озеро мира по площади. Его размеры настолько велики, что на карте оно выглядит как настоящее внутреннее море между Европой и Азией.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288776" y="3362164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5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территории Евразии расположены Гималаи, Урал и Тибетское нагорье. Эти объекты формируют рельеф материка, влияют на климат и становятся важными природными границами.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4095169" y="3362164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равнины
</a:t>
            </a:r>
            <a:pPr algn="l" indent="0" marL="0">
              <a:lnSpc>
                <a:spcPct val="100000"/>
              </a:lnSpc>
              <a:buNone/>
            </a:pPr>
            <a:r>
              <a:rPr lang="en-US" sz="4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Восточно-Европейская и Западно-Сибирская равнины входят в число крупнейших равнин мира. На таких пространствах удобно расселяться людям, строить дороги и развивать сельское хозяйство.
</a:t>
            </a:r>
            <a:endParaRPr lang="en-US" sz="1078" dirty="0"/>
          </a:p>
        </p:txBody>
      </p:sp>
      <p:sp>
        <p:nvSpPr>
          <p:cNvPr id="16" name="Text 6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50" y="1503031"/>
            <a:ext cx="2598075" cy="1991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75" y="1503006"/>
            <a:ext cx="2598075" cy="1991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5625" y="1503006"/>
            <a:ext cx="2598075" cy="1991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Народы, языки и культуры Евразии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 множества народов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 объединяет сотни народов, каждый со своей историей, языком и обычаями. На одном материке соседствуют мегаполисы, древние города и небольшие этнические общины, сохраняющие традиционный уклад жизни.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Религии и духовные центры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Евразии возникли христианство, ислам и буддизм. Здесь находятся святыни, храмы, мечети и монастыри, которые посещают миллионы людей, а их облик часто становится символом целых стран.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в повседневной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Евразии видно в архитектуре, кухне, одежде и праздниках. Европейские площади, азиатские дворцы, национальные костюмы и городские фестивали создают яркую картину культурного богатства материка.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океаны влияют на жизнь стран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океаны формируют климат побережий и влияют на хозяйство, транспорт и размещение городов в странах Евразии.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крупнейших стран Евразии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страны Евразии сильно различаются по численности жителей, даже если их площадь велика или сравнительно невелика.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численности населения по данным ООН и World Bank, 2023–2024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и Китай резко выделяются, а у крупных по территории стран население может быть значительно меньше.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748620"/>
            <a:ext cx="4486275" cy="219035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природных зон Евразии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природные зоны меняются от арктических районов к тёплым южным областям материка.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географии, обобщение по природным зонам Евразии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фактор различий — широтное положение и климат. Чем южнее, тем теплее и разнообразнее растительность.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1098" y="1677974"/>
            <a:ext cx="469800" cy="417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881" y="1651915"/>
            <a:ext cx="469800" cy="469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94590" y="1678015"/>
            <a:ext cx="469800" cy="417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96344" y="1651815"/>
            <a:ext cx="469800" cy="469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значение Евразии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632125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Евразии сосредоточены крупные промышленные районы, где выпускают технику, машины, электронику и товары повседневного спроса. Многие из них связаны между собой международными цепочками поставок.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733858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материке расположены огромные сельскохозяйственные территории, где выращивают зерновые, овощи, чай, рис и другие культуры. Разные климатические зоны позволяют развивать разнообразное земледелие.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835594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торговля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Евразию проходят важнейшие морские и сухопутные маршруты. Они соединяют порты, железные дороги и логистические центры, ускоряя перевозку людей, сырья и готовой продукции.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6937304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Финансы и технологии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крупных городах Евразии находятся банки, биржи, научные центры и IT-компании. Эти узлы влияют на мировую экономику, инвестиции и развитие современных технологий.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550" y="1500249"/>
            <a:ext cx="2471400" cy="22928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5213" y="1499820"/>
            <a:ext cx="2478150" cy="228938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6200" y="1500525"/>
            <a:ext cx="2471400" cy="228797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 Евразии: от Лондона до Токио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Европа: мягкий старт маршрута
</a:t>
            </a:r>
            <a:pPr algn="l" indent="0" marL="0">
              <a:lnSpc>
                <a:spcPct val="100000"/>
              </a:lnSpc>
              <a:buNone/>
            </a:pPr>
            <a:r>
              <a:rPr lang="en-US" sz="3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можно начать в Лондоне, где чувствуется влияние Атлантики и морского климата. Затем путь ведёт через европейские страны с густой сетью городов, дорог и исторических памятников, которые тесно связаны между собой.
</a:t>
            </a:r>
            <a:endParaRPr lang="en-US" sz="909" dirty="0"/>
          </a:p>
        </p:txBody>
      </p:sp>
      <p:sp>
        <p:nvSpPr>
          <p:cNvPr id="13" name="Text 3"/>
          <p:cNvSpPr txBox="1"/>
          <p:nvPr/>
        </p:nvSpPr>
        <p:spPr>
          <a:xfrm>
            <a:off x="3344780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7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степи и равнины к Востоку
</a:t>
            </a:r>
            <a:pPr algn="l" indent="0" marL="0">
              <a:lnSpc>
                <a:spcPct val="100000"/>
              </a:lnSpc>
              <a:buNone/>
            </a:pPr>
            <a:r>
              <a:rPr lang="en-US" sz="4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маршрут проходит через Москву и Алматы, показывая широкий размах материка. Здесь встречаются большие пространства, степи, горы и континентальный климат, а расстояния между городами становятся особенно заметными.
</a:t>
            </a:r>
            <a:endParaRPr lang="en-US" sz="1057" dirty="0"/>
          </a:p>
        </p:txBody>
      </p:sp>
      <p:sp>
        <p:nvSpPr>
          <p:cNvPr id="14" name="Text 4"/>
          <p:cNvSpPr txBox="1"/>
          <p:nvPr/>
        </p:nvSpPr>
        <p:spPr>
          <a:xfrm>
            <a:off x="6250213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7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Финиш в Азии
</a:t>
            </a:r>
            <a:pPr algn="l" indent="0" marL="0">
              <a:lnSpc>
                <a:spcPct val="100000"/>
              </a:lnSpc>
              <a:buNone/>
            </a:pPr>
            <a:r>
              <a:rPr lang="en-US" sz="4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Пекине и Токио особенно заметен контраст Евразии: один город расположен на огромной равнине, другой — на островах. Оба являются современными центрами технологий, транспорта и плотной городской жизни.
</a:t>
            </a:r>
            <a:endParaRPr lang="en-US" sz="10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Евразия важна для мира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 соединяет крупнейшие рынки, морские пути и густонаселённые районы, поэтому его роль ощущается во многих сферах жизни планеты.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учебная диаграмма на основе общего обзора роли Евразии в мире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вклад связан с людьми, производством и перевозками; культурное влияние дополняет экономическую значимость материка.
</a:t>
            </a:r>
            <a:endParaRPr lang="en-US" sz="11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91640" y="1543987"/>
            <a:ext cx="2913715" cy="29511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 странах Евразии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31800" y="1775752"/>
            <a:ext cx="2536338" cy="75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на любой размер
</a:t>
            </a:r>
            <a:pPr algn="l" indent="0" marL="0">
              <a:lnSpc>
                <a:spcPct val="100000"/>
              </a:lnSpc>
              <a:buNone/>
            </a:pPr>
            <a:r>
              <a:rPr lang="en-US" sz="5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Евразии есть и огромные государства, и очень компактные страны. Такое разнообразие помогает увидеть, как по-разному люди используют пространство, ресурсы и транспортные связи.
</a:t>
            </a:r>
            <a:endParaRPr lang="en-US" sz="1118" dirty="0"/>
          </a:p>
        </p:txBody>
      </p:sp>
      <p:sp>
        <p:nvSpPr>
          <p:cNvPr id="13" name="Text 3"/>
          <p:cNvSpPr txBox="1"/>
          <p:nvPr/>
        </p:nvSpPr>
        <p:spPr>
          <a:xfrm>
            <a:off x="431800" y="2716188"/>
            <a:ext cx="2536338" cy="75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Швейцария и Альпы
</a:t>
            </a:r>
            <a:pPr algn="l" indent="0" marL="0">
              <a:lnSpc>
                <a:spcPct val="100000"/>
              </a:lnSpc>
              <a:buNone/>
            </a:pPr>
            <a:r>
              <a:rPr lang="en-US" sz="5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Швейцария расположена в центре горной Европы и славится Альпами. Горный рельеф влияет на климат, туризм, транспорт и даже на размещение населённых пунктов.
</a:t>
            </a:r>
            <a:endParaRPr lang="en-US" sz="1242" dirty="0"/>
          </a:p>
        </p:txBody>
      </p:sp>
      <p:sp>
        <p:nvSpPr>
          <p:cNvPr id="14" name="Text 4"/>
          <p:cNvSpPr txBox="1"/>
          <p:nvPr/>
        </p:nvSpPr>
        <p:spPr>
          <a:xfrm>
            <a:off x="3195411" y="1769635"/>
            <a:ext cx="2536338" cy="75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Нидерланды и борьба с водой
</a:t>
            </a:r>
            <a:pPr algn="l" indent="0" marL="0">
              <a:lnSpc>
                <a:spcPct val="100000"/>
              </a:lnSpc>
              <a:buNone/>
            </a:pPr>
            <a:r>
              <a:rPr lang="en-US" sz="5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Нидерланды известны сложной системой дамб, каналов и защитных сооружений. Она помогает людям жить на низменных территориях, где вода веками была важной частью повседневной жизни.
</a:t>
            </a:r>
            <a:endParaRPr lang="en-US" sz="1118" dirty="0"/>
          </a:p>
        </p:txBody>
      </p:sp>
      <p:sp>
        <p:nvSpPr>
          <p:cNvPr id="15" name="Text 5"/>
          <p:cNvSpPr txBox="1"/>
          <p:nvPr/>
        </p:nvSpPr>
        <p:spPr>
          <a:xfrm>
            <a:off x="428625" y="3707678"/>
            <a:ext cx="2536338" cy="75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Сингапур и ОАЭ
</a:t>
            </a:r>
            <a:pPr algn="l" indent="0" marL="0">
              <a:lnSpc>
                <a:spcPct val="100000"/>
              </a:lnSpc>
              <a:buNone/>
            </a:pPr>
            <a:r>
              <a:rPr lang="en-US" sz="5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Сингапур показывает, как на небольшой территории может развиваться крупный современный город, а ОАЭ — как пустынный климат сочетается с быстрым ростом и яркой архитектурой.
</a:t>
            </a:r>
            <a:endParaRPr lang="en-US" sz="1118" dirty="0"/>
          </a:p>
        </p:txBody>
      </p:sp>
      <p:sp>
        <p:nvSpPr>
          <p:cNvPr id="16" name="Text 6"/>
          <p:cNvSpPr txBox="1"/>
          <p:nvPr/>
        </p:nvSpPr>
        <p:spPr>
          <a:xfrm>
            <a:off x="3195411" y="2716188"/>
            <a:ext cx="2536338" cy="75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Монголия и степные просторы
</a:t>
            </a:r>
            <a:pPr algn="l" indent="0" marL="0">
              <a:lnSpc>
                <a:spcPct val="100000"/>
              </a:lnSpc>
              <a:buNone/>
            </a:pPr>
            <a:r>
              <a:rPr lang="en-US" sz="5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Монголия ассоциируется с огромными степями и кочевыми традициями. Большие расстояния между городами делают особенно заметной связь страны с природой и историческим образом жизни.
</a:t>
            </a:r>
            <a:endParaRPr lang="en-US" sz="111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8049" y="1398735"/>
            <a:ext cx="6467903" cy="2346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 — материк, который связывает мир
</a:t>
            </a:r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 объединяет рекорды природы, огромное население и множество культур. Именно здесь особенно ясно видно, как география, хозяйство и история формируют жизнь целого материка и влияют на весь мир.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2026-06-02T14:32:33Z</dcterms:created>
  <dcterms:modified xsi:type="dcterms:W3CDTF">2026-06-02T14:32:33Z</dcterms:modified>
</cp:coreProperties>
</file>