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деление обеспечивает рост, наследственность и обновление тканей в организмах.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основные понятия и значимость для биологии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значение клеточного деления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Вальтер Флемминг и Эдуард Страсбургер подробно описали процессы митоза и мейоза, что заложило основы современной генетики и биологии клеток, помогая понять механизмы наследственности и жизнеспособности организмов.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Митоз: определение, функции и значение в многоклеточных организмах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это процесс деления соматических клеток, приводящий к образованию двух идентичных дочерних клеток с сохранением числа хромосом.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митоза включают рост организма, регенерацию тканей и поддержание генетической стабильности в клетках тела.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Примерами митоза являются обновление клеток кожи и восстановление печени после повреждений, обеспечивающие поддержание жизнедеятельности тканей.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Фазы митоза и их основные характеристики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делении соматических клеток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Мейоз: определение, ключевые функции и биологическая роль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— процесс, в результате которого из одной диплоидной клетки образуются четыре гаплоидные клетки с половинным набором хромосом.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обеспечивает генетическое разнообразие за счёт кроссинговера и случайного распределения хромосом в гаметах.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лежит в основе полового размножения у животных и растений, формируя яйцеклетки, сперматозоиды и споры.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адаптации и эволюции видов за счёт комбинирования различных генетических вариантов.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цикл и его этапы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Интерфаза включает фазы G1, S и G2, обеспечивая рост клетки, синтез ДНК и подготовку к делению. В этот период происходит активный метаболизм и контроль целостности генетического материала.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происходит посредством митоза или мейоза, что обеспечивает либо поддержание постоянного числа хромосом, либо их редукцию при половом размножении.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Хромосомы: хранение и передача наследственной информации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ДНК, упакованной с помощью белков, и содержат гены, определяющие наследственные признаки.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интерфазе ДНК реплицируется, удваивая хромосомы для равномерного распределения при делении.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 структурные изменения хромосом могут вызывать наследственные болезни и генетические аномалии.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распределение хромосом важно для нормальной функции клеток и предотвращения патологий.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диаграмма митоза и мейоза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приводит к двум диплоидным клеткам, тогда как мейоз формирует четыре гаплоидные клетки с уникальным набором генов.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включает два последовательных деления и кроссинговер, обеспечивая генетическое разнообразие, в отличие от митоза.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общего биологического справочника, 2024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 клеточном делении и их последствия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Дауна: трисомия 21-й хромосомы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Несостоятельность нормального разделения хромосом при мейозе приводит к лишней 21-й хромосоме. Это вызывает множественные физиологические и интеллектуальные нарушения у пациентов.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как результат нарушения клеточного контроля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генов, регулирующих деление клеток, приводят к неконтролируемому росту опухолевых клеток, формируя злокачественные новообразования с опасными для жизни последствиями.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генетическую стабильность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радиации, химических веществ и вирусов увеличивает риск ошибок в делении, что приводит к генетическим патологиям и повышает риск наследственных заболеваний.
</a:t>
            </a:r>
            <a:endParaRPr lang="en-US" sz="103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значение митоза для организма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стабильность кариотипа, позволяя клеткам поддерживать идентичность и функциональность на протяжении жизни организма.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играет ключевую роль в росте тканей и восстановлении после повреждений, заменяя погибшие или стареющие клетки.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постоянное обновление кожного покрова, эпителия кишечника и ускоренное заживление ран у молодых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этапы мейоза: мейоз I и мейоз II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 I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конденсируются, происходит кроссинговер — обмен генетическим материалом между хроматидами, формируя уникальные генетические комбинации.
</a:t>
            </a:r>
            <a:endParaRPr lang="en-US" sz="1021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 I и Анафаза I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Гомологичные хромосомы выстраиваются по экватору клетки и затем распределяются к полюсам, уменьшая число хромосом вдвое (редукционное деление).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II (профаза II - телофаза II)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 митозу, сестринские хроматиды разделяются и перемещаются к противоположным полюсам, обеспечивая образование гаплоидных клеток.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 и итог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делится, формируя четыре гаплоидные клетки с уникальными наборами генов, готовые к участию в половом размножении.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и формирование генетического разнообразия
</a:t>
            </a:r>
            <a:endParaRPr lang="en-US" sz="217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между гомологичными хромосомами в профазе I мейоза, что создаёт новые комбинации аллелей и увеличивает вариабельность потомства.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смешиванию родительских генов, что обеспечивает уникальность каждой гаметы и повышает шансы адаптации популяции к изменяющимся условиям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мейоза образуются четыре гаплоидные клетки с отличающимися генетическими наборами, что является основой генетического разнообразия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мейоза в эволюции и размножении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сохранение постоянного числа хромосом у потомков при половом размножении, предотвращая удвоение генетического материала в каждом поколении.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гамет с уникальными генотипами способствует появлению новых наследственных комбинаций, ускоряя эволюционное развитие и приспособленность видов к окружающей среде.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мейоза невозможна стабильная передача наследственной информации, что подчеркивает его жизненно важную роль в биологическом разнообразии и развитии.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679486"/>
            <a:ext cx="4873500" cy="20569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митоза и мейоза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процессов деления клеток с указанием численности делений, клеток, хромосом, генетической вариации и типов клеток.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обеспечивает идентичность и поддержание организма, тогда как мейоз способствует генетическому разнообразию и половому размножению.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цитология и современные исследования клеточного деления.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— особенности, примеры в природе и патологии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тип деления характерен для стареющих клеток или опухолевых, может приводить к генетической нестабильности и способствует развитию патологий.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Амитоз — прямое деление ядра без образования веретена деления, встречается у некоторых простейших и специализированных клеток, часто сопровождается неравномерным распределением генетического материала.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218"/>
            <a:ext cx="4205700" cy="2168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8345" y="2704218"/>
            <a:ext cx="4205700" cy="21685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Патологические последствия нарушений деления клетки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72857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 в онкогенезе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генов-регуляторов клеточного цикла, таких как p53, нарушают контроль деления, что способствует неконтролируемому росту опухолей. Эти мутации увеличивают риск развития различных видов рака.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26925" y="1211200"/>
            <a:ext cx="32886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аномалии и их последствия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в распределении хромосом при делении вызывают анеуплоидии, ведущие к генетическим заболеваниям, например, синдром Дауна. Внешние мутагены повышают вероятность таких нарушений.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350" y="1845400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6819" y="1845400"/>
            <a:ext cx="170363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13619" y="184540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 деления клеток в современной биологии
</a:t>
            </a:r>
            <a:endParaRPr lang="en-US" sz="2106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 поддержание растительных и животных клеточных культур для изучения и биотехнологических применений, включая производство лекарств.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клеточного деления для получения генетически идентичных организмов с целью науки и сельского хозяйства.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Стволовые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направлены на дифференцировку стволовых клеток в специализированные ткани для трансплантации и регенеративной медицины.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технологий CRISPR для коррекции наследственных дефектов в процессе клеточного деления с перспективой лечения генетических заболеваний.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деления клетки в регенерации и медицинских технологиях
</a:t>
            </a:r>
            <a:endParaRPr lang="en-US" sz="2183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этот процесс применяется в тканевой инженерии для регенерации повреждённых органов и эффективного лечения ожогов с помощью искусственных заменителей тканей.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клеток обеспечивает быстрое заживление ран и восстановление тканей после травм, включая обновление эпителия желудка и кожи, поддерживая жизнеспособность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научное и практическое значение изучения деления клетки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Глубокое понимание механизмов клеточного цикла важно для разработки новых методов диагностики и лечения онкологических заболеваний.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клеточных патологий обеспечивает прогресс в клинической генетике и фармакологии, повышая эффективность терапевтических стратегий.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клеточного деления стимулируют инновации в генной инженерии, расширяя возможности коррекции наследственных болезней.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опирается на данные о клеточных процессах для адаптации лечения под индивидуальные особенности пациента.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75" y="3266883"/>
            <a:ext cx="9144000" cy="18752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29350" y="144716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деление клетки — фундамент жизни и науки
</a:t>
            </a:r>
            <a:endParaRPr lang="en-US" sz="2912" dirty="0"/>
          </a:p>
        </p:txBody>
      </p:sp>
      <p:sp>
        <p:nvSpPr>
          <p:cNvPr id="7" name="Text 1"/>
          <p:cNvSpPr txBox="1"/>
          <p:nvPr/>
        </p:nvSpPr>
        <p:spPr>
          <a:xfrm>
            <a:off x="2871525" y="2413475"/>
            <a:ext cx="3401100" cy="7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 лежит в основе жизненных процессов и научного прогресса, обеспечивая рост, воспроизводство и регенерацию. Понимание его механизмов открывает пути к новым медицинским технологиям и биотехнологиям.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2026-05-10T04:52:08Z</dcterms:created>
  <dcterms:modified xsi:type="dcterms:W3CDTF">2026-05-10T04:52:08Z</dcterms:modified>
</cp:coreProperties>
</file>