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Important Letter: зачем письмо по-английски остаётся важным навыком
</a:t>
            </a:r>
            <a:endParaRPr lang="en-US" sz="2767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 английском: учёба, экзамен и реальное общение.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письмо по-английски изучают в 10 классе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письмо по-английски изучают в 10 классе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 классе письмо — это уже не формальность, а проверяемый навык. Оно помогает точно выражать мысль, соблюдать формат задания и уверенно общаться с учителем, организацией или сверстником из другой страны.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письмо важным именно в английском языке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без опоры на речь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показывает, насколько ученик владеет английским самостоятельно: без жестов, интонации и подсказок собеседника. Именно поэтому оно особенно точно выявляет реальный уровень языковой подготовки.
</a:t>
            </a:r>
            <a:endParaRPr lang="en-US" sz="1081" dirty="0"/>
          </a:p>
        </p:txBody>
      </p:sp>
      <p:sp>
        <p:nvSpPr>
          <p:cNvPr id="12" name="Text 3"/>
          <p:cNvSpPr txBox="1"/>
          <p:nvPr/>
        </p:nvSpPr>
        <p:spPr>
          <a:xfrm>
            <a:off x="2003627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 оценке и впечатлении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текст влияет не только на школьный балл, но и на первое впечатление о человеке. По письму видно, умеет ли автор формулировать мысль ясно, вежливо и по делу.
</a:t>
            </a:r>
            <a:endParaRPr lang="en-US" sz="1069" dirty="0"/>
          </a:p>
        </p:txBody>
      </p:sp>
      <p:sp>
        <p:nvSpPr>
          <p:cNvPr id="13" name="Text 4"/>
          <p:cNvSpPr txBox="1"/>
          <p:nvPr/>
        </p:nvSpPr>
        <p:spPr>
          <a:xfrm>
            <a:off x="3737253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договорённостей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часто служит письменным подтверждением просьбы, ответа, обещания или согласия. В отличие от устной реплики, оно сохраняет содержание и помогает избежать недопонимания.
</a:t>
            </a:r>
            <a:endParaRPr lang="en-US" sz="1069" dirty="0"/>
          </a:p>
        </p:txBody>
      </p:sp>
      <p:sp>
        <p:nvSpPr>
          <p:cNvPr id="14" name="Text 5"/>
          <p:cNvSpPr txBox="1"/>
          <p:nvPr/>
        </p:nvSpPr>
        <p:spPr>
          <a:xfrm>
            <a:off x="5470878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важнее импровизации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письмо строится на ясной цели, точной лексике и грамматической аккуратности. Немаловажно и то, как выбраны обращение, тон и завершающая фраза.
</a:t>
            </a:r>
            <a:endParaRPr lang="en-US" sz="1108" dirty="0"/>
          </a:p>
        </p:txBody>
      </p:sp>
      <p:sp>
        <p:nvSpPr>
          <p:cNvPr id="15" name="Text 6"/>
          <p:cNvSpPr txBox="1"/>
          <p:nvPr/>
        </p:nvSpPr>
        <p:spPr>
          <a:xfrm>
            <a:off x="7204485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для разных ситуаций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писать по-английски полезно в учёбе, в переписке и в будущей профессиональной жизни. Один и тот же навык работает и в личном, и в официальном общении.
</a:t>
            </a:r>
            <a:endParaRPr lang="en-US" sz="106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письма на английском языке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письма на английском языке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4139401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завершается farewell и подписью автора. В официальном стиле используются более строгие формулы, а в личном — тёплые и простые, но всё равно корректные выражения.
</a:t>
            </a:r>
            <a:endParaRPr lang="en-US" sz="1094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39402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обычно формулируют благодарность, просьбу о ответе, вывод или пожелание. Завершающая часть должна звучать вежливо и естественно, без резких переходов и лишних подробностей.
</a:t>
            </a:r>
            <a:endParaRPr lang="en-US" sz="1094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2648645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абзац содержит конкретные детали, факты, пояснения или просьбу. Именно здесь раскрывается содержание письма, поэтому мысли должны быть логично связаны и поданы последовательно.
</a:t>
            </a:r>
            <a:endParaRPr lang="en-US" sz="1094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1903269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абзаце автор кратко объясняет причину письма. Здесь важно сразу обозначить тему, чтобы адресат понял, зачем обращение было написано и чего от него ожидают.
</a:t>
            </a:r>
            <a:endParaRPr lang="en-US" sz="1094" dirty="0"/>
          </a:p>
        </p:txBody>
      </p:sp>
      <p:sp>
        <p:nvSpPr>
          <p:cNvPr id="17" name="Text 7"/>
          <p:cNvSpPr txBox="1"/>
          <p:nvPr/>
        </p:nvSpPr>
        <p:spPr>
          <a:xfrm>
            <a:off x="270000" y="115790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начинается с greeting или обращения к адресату. От него зависит тон всего текста: в личной переписке оно мягче, а в официальном — более нейтральное и уважительное.
</a:t>
            </a:r>
            <a:endParaRPr lang="en-US" sz="10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письмо на английском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отражает школьную модель написания письма и самопроверки перед сдачей.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что жанр письма меняет не только содержание, но и тон, длину и набор речевых формул.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писем на уроке английского языка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определяет лексику, структуру и степень формальности; одна и та же тема в разных письмах оформляется по-разному.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изучения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и организация текста формируют основу оценки, а языковая точность усиливает впечатление от уже хорошо выстроенного ответа.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сильнее всего влияют на качество письма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цель и логика текста слабы, даже грамотное письмо выглядит убедительно не полностью; оформление важно, но не решает задачу само по себе.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критерии оценки письменной работы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писем подходит спокойный, уважительный тон без лишней эмоциональности. Он делает текст понятным и уместным как в учебной, так и в официальной переписке.
</a:t>
            </a:r>
            <a:endParaRPr lang="en-US" sz="1307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клише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вроде I am writing to… Could you please… и I look forward to hearing from you помогают быстро обозначить цель, просьбу и вежливое завершение.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и не слишком длинные фразы легче читать и проще проверять. Они снижают риск грамматических ошибок и помогают избежать путаницы в смысле.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для адресата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личном письме допустимы тёплые и дружелюбные выражения, но без жаргона и грубых сокращений. В официальном письме лучше выбирать более строгую и нейтральную лексику.
</a:t>
            </a:r>
            <a:endParaRPr lang="en-US" sz="1231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 стиль: как звучит корректное письмо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письмах учащихся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13" y="1232013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Неясная задача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письмо начинается без чёткой цели: автор сразу переходит к деталям, не объяснив, зачем обращается. Из-за этого адресату трудно понять основной смысл и ожидаемую реакцию.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2003639" y="1232013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Неформальные слова в официальном письме или слишком сухой тон в личной переписке создают стилистический диссонанс. Такой текст выглядит неуверенно и нарушает требования жанра.
</a:t>
            </a:r>
            <a:endParaRPr lang="en-US" sz="1088" dirty="0"/>
          </a:p>
        </p:txBody>
      </p:sp>
      <p:sp>
        <p:nvSpPr>
          <p:cNvPr id="14" name="Text 4"/>
          <p:cNvSpPr txBox="1"/>
          <p:nvPr/>
        </p:nvSpPr>
        <p:spPr>
          <a:xfrm>
            <a:off x="3737265" y="1232013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сложные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предложения с несколькими мыслями подряд часто перегружают текст. В них легче допустить ошибку в порядке слов, временах или пунктуации, чем в коротких и ясных фразах.
</a:t>
            </a:r>
            <a:endParaRPr lang="en-US" sz="1069" dirty="0"/>
          </a:p>
        </p:txBody>
      </p:sp>
      <p:sp>
        <p:nvSpPr>
          <p:cNvPr id="15" name="Text 5"/>
          <p:cNvSpPr txBox="1"/>
          <p:nvPr/>
        </p:nvSpPr>
        <p:spPr>
          <a:xfrm>
            <a:off x="5470891" y="1232013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слово в 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перенос русских оборотов в английский приводит к неестественным формулировкам. Даже при хорошем знании слов такой текст звучит тяжеловесно и плохо воспринимается носителем языка.
</a:t>
            </a:r>
            <a:endParaRPr lang="en-US" sz="1088" dirty="0"/>
          </a:p>
        </p:txBody>
      </p:sp>
      <p:sp>
        <p:nvSpPr>
          <p:cNvPr id="16" name="Text 6"/>
          <p:cNvSpPr txBox="1"/>
          <p:nvPr/>
        </p:nvSpPr>
        <p:spPr>
          <a:xfrm>
            <a:off x="7204498" y="1232013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неточности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артиклей, предлогов, форм глагола или неверное окончание письма заметно снижают качество работы. Эти ошибки особенно важны, потому что сразу бросаются в глаза проверяющему.
</a:t>
            </a:r>
            <a:endParaRPr lang="en-US" sz="107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 сначала считывает тему, обращение и первые строки, поэтому именно старт письма задаёт тон дальнейшему чтению.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адресат воспринимает письмо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сильное начало, содержательная середина и вежливый финал: вместе они повышают понятность и готовность ответить.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чтения письма в учебной коммуникации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16061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7471" y="1939701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2646" y="1916061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8483" y="1939701"/>
            <a:ext cx="236400" cy="189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4333" y="1939751"/>
            <a:ext cx="236400" cy="1891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личного письма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письмо звучит тепло и естественно: автор делится новостями, проявляет интерес к собеседнику и выбирает интонацию, которая поддерживает доверие, а не дистанцию.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Диалог, а не монолог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письмо не только сообщает факты, но и задаёт вопросы. Так сохраняется ощущение живого общения, а ответ собеседника становится логичным продолжением разговора.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детали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Убедительность создают небольшие, но точные подробности: события недели, впечатления, планы, успехи. Именно они делают текст личным и отличают его от шаблонного сообщения.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между абзацами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неформальное письмо должно быть логичным. Переходы между частями текста помогают читателю легко следить за мыслью и видеть, как одна тема естественно переходит в другую.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адресату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 не означает фамильярности. Вежливые обращения, корректные формулировки и внимательное отношение к собеседнику сохраняют доверие и делают письмо по-настоящему зрелым.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выражений помогает сохранить нужный тон и сразу показать цель письма.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формулы для разных ситуаций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формулы делают письмо понятным с первых строк; неудачные варианты обычно ослабляют вежливость, создают двусмысленность или звучат слишком резко.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письма на английском языке, обобщение типовых речевых клише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письма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перед сдачей работы или отправкой сообщения.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в школьной практике и на экзамене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 классе письмо закрепляет лексику и грамматику на практике: ученики пишут ответы, короткие обращения и тексты по ситуации, где важны ясность мысли и соблюдение формата.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Проверяющие обращают внимание на содержание, логику, точность языка, объём и стиль. Даже грамотно написанный текст теряет баллы, если не отвечает на поставленную коммуникативную задачу.
</a:t>
            </a:r>
            <a:endParaRPr lang="en-US" sz="1212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Экзаменационная тренировка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работа с письмами помогает привыкнуть к ограничениям по времени, быстро планировать текст и избегать лишних отступлений, которые мешают уложиться в требуемый формат.
</a:t>
            </a:r>
            <a:endParaRPr lang="en-US" sz="1134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писать письмо пригодится не только на уроке: оно помогает в переписке с учителем, организацией, зарубежным сверстником и в любой ситуации, где нужен чёткий письменный ответ.
</a:t>
            </a:r>
            <a:endParaRPr lang="en-US" sz="1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Изменились каналы связи, но не сама задача письма: сообщить, уточнить, договориться и сохранить контакт. Цифровая среда лишь ускорила эти функции.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письма: от бумажного письма к email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новее технология, тем быстрее обмен и ниже формальность, однако требования к ясности, вежливости и точности остаются неизменными.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 известных этапов развития переписки: XIX–XXI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электронного письма тема должна кратко передавать содержание сообщения. Понятный subject line помогает адресату быстро понять, о чём идёт речь, и не пропустить важное письмо.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лучше делить на абзацы: обращение, основная мысль, детали и завершение. Такой формат облегчает чтение и показывает, что автор умеет организовывать информацию последовательно.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шрифт, ровные интервалы и отсутствие лишних символов создают впечатление собранности. Небрежное оформление отвлекает от содержания и делает письмо визуально тяжёлым.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Корректная подпись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должно соответствовать типу письма: в личной переписке допустима более тёплая подпись, а в официальной — нейтральная и вежливая формула без лишней фамильярности.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оформить письмо аккуратно и удобно для чтения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письмо развивает ответственность и самостоятельность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остаются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Письменное сообщение можно перечитать, поэтому любая неточность становится заметной. Автор вынужден заранее продумывать формулировки и отвечать за каждое написанное слово.
</a:t>
            </a:r>
            <a:endParaRPr lang="en-US" sz="1212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нужно проверять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 нельзя опираться только на общее впечатление. Перед отправкой важно уточнить имена, даты, адреса и другие детали, чтобы избежать недоразумений и исправлений.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имеет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требует осознанного выбора регистра: дружелюбного, нейтрального или официального. Это учит учитывать адресата и подбирать выражения, соответствующие ситуации общения.
</a:t>
            </a:r>
            <a:endParaRPr lang="en-US" sz="1212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становится привычкой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письменная практика развивает дисциплину: ученик учится планировать текст, редактировать его и доводить работу до завершённого вида без посторонней помощи.
</a:t>
            </a:r>
            <a:endParaRPr lang="en-US" sz="11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помогают понять, за счёт чего текст выглядит убедительным, грамотным и уместным.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сильное письмо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письмо сочетает ясную задачу, продуманную структуру и корректный язык; если один элемент слабый, весь текст воспринимается менее убедительно.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школьной оценки письменных работ по английскому языку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сама по себе не гарантирует успеха: важнее, чтобы просьба, контекст и ожидаемый ответ были сформулированы без лишних догадок со стороны адресата.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качественное письмо влияет на результат общения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и вежливее письмо, тем быстрее и благоприятнее ответ; неясный текст увеличивает вероятность задержки, отказа и дополнительных вопросов.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модель коммуникативного эффекта письменного сообщения, 2024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работает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писать по-английски помогает не только на уроках и экзаменах: оно учит ясно мыслить, уважительно обращаться к людям и добиваться результата в любой письменной коммуникации.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2026-05-31T14:25:24Z</dcterms:created>
  <dcterms:modified xsi:type="dcterms:W3CDTF">2026-05-31T14:25:24Z</dcterms:modified>
</cp:coreProperties>
</file>