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основания в 753 году до н. э. — к мировой державе и падению Западной империи в 476 году.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Рим: от города на Тибре к основам европейской цивилизации
</a:t>
            </a:r>
            <a:endParaRPr lang="en-US" sz="335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появился в Лации, у Тибра, в зоне контакта латинов, этрусков и греков. География поддерживала торговлю и управление переправами. О ранней истории судят по археологическим находкам, надписям, монетам, праву, архитектуре и трудам Ливия, Цицерона, Тацита, Светония.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где и как возник Рим
</a:t>
            </a:r>
            <a:endParaRPr lang="en-US" sz="3091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традиция связывает основание Рима с Ромулом и Ремом. Эти фигуры стали символами ранней истории города и его претензии на особую, «избранную» судьбу.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поселение связывают с Палатинским холмом: со временем оно разрослось и объединило соседние холмы вокруг общего центра. Так формировалась будущая городская структура.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царский период заметно влияние этрусков: их участие связывают с изменениями в религиозных обрядах, знаках власти, инженерных подходах и элементах планировки. Это укрепляло основы раннего государства.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Рим формировался не только как военное, но и как общественное пространство: возникали первые укрепления, святилища и зоны коллективной жизни. Они задали каркас будущего города.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основания и ранний Рим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Рима к мировому господству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цепочка ключевых политических и военных этапов от царского периода до падения Запада.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74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06" y="3338023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93" y="3328333"/>
            <a:ext cx="218362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республика: устройство власти и борьба сословий
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должности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республиканскому устройству — сменяемость магистратур. Власть была распределена между должностными лицами, чтобы ограничивать концентрацию решений и снижать риск произвола.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и собрания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задавал политические ориентиры, а народные собрания участвовали в принятии решений. Так создавался баланс между официальной элитой и более широкими слоями граждан.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магистратов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Консулы руководили войском и государством, преторы вели суд, цензоры следили за списками граждан и моральными нормами, трибуны защищали интересы плебеев.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как итог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борьба патрициев и плебеев привела к постепенному расширению политических прав граждан. Одновременно усиливалось ограничение произвола знати через нормы права.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52271"/>
            <a:ext cx="3962400" cy="11867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Сопоставьте, как менялись источник власти, сроки полномочий и роль институтов в трех ключевых периодах.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Рима последовательно переходила от монархии к республиканскому балансу, а затем — к единоличному сосредоточению власти.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систематизация по материалам курса (обобщение ключевых параметров).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правления в истории Рима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отражены «волны» завоеваний: каждый этап связан с политическим подчинением и последующим закреплением контроля.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расширялся не равномерно: периоды активного продвижения сменялись фазами стабилизации и управления провинциями.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хронологическое обобщение по этапам роста (VIII–II вв. до н. э. и н. э.).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римских владений по этапам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Профессионализация и инженерная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Гая Мария (107 год до н. э.) армия стала профессиональнее и сильнее зависела от командиров. Легионеры не только сражались, но и строили дороги, лагеря, укрепления и мосты, закрепляя власть Рима на местах.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тяжелой пехоты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легион представлял собой тяжелую пехоту, построенную на четкой иерархии: легион делился на когорты и центурии. Такая структура обеспечивала управляемость в бою.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легион как основа военной мощи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329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972" y="3216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2972" y="129427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 и победа над Карфагеном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войны за господство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 продолжались с 264 по 146 год до н. э. Они стали ключевым этапом борьбы Рима за влияние в западном Средиземноморье и подготовили почву для дальнейшего расширения.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перелома Рим закрепил успехи: были захвачены Сицилия, Испания и территории Северной Африки. Тем самым противник лишился опоры в регионе.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конфликт и Ганнибал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Второй Пунической войны особую известность получил Ганнибал, перешедший через Альпы. Рим сумел переломить ход войны и восстановить стратегическое преимущество.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 год до н. э. и итог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146 году до н. э. Карфаген был разрушен. После этого Рим окончательно утвердился как ведущая сила Запада, а западное Средиземноморье вошло в сферу его контроля.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поддерживала управляемость провинций: связь, вода и общественные пространства работали на единую городскую модель.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объекты инфраструктуры делали Римское пространство «связанным», ускоряя торговлю, управление и культурное взаимодействие.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элементов городской инфраструктуры Римской империи (дороги, акведуки, термы, амфитеатры, форумы, порты).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инфраструктура Римской империи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XII таблиц (традиционная датировка: V век до н. э.; обобщение по античным свидетельствам и правовой историографии)
</a:t>
            </a:r>
            <a:endParaRPr lang="en-US" sz="1096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закрепил основы гражданского устройства в «Законах XII таблиц», сделав право доступнее и понятнее.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гражданство защищало законом, давало право на законный брак, собственность, политическое участие и обращение в суд.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римлян: дом, питание, досуг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Инсулы и домус: где проходил ритм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городах жилье для арендаторов размещалось в инсулах — многоэтажных домах, тесных и шумных. Богатые семьи выбирали домус с атрием и перистилем, где комнаты были организованы вокруг внутреннего пространства. Такая разница в быте особенно заметна в планировке и привычках.
</a:t>
            </a:r>
            <a:endParaRPr lang="en-US" sz="97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ели каждый день: продукты Средиземноморья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римлян строился вокруг хлеба, оливкового масла, вина, а также бобов, овощей и рыбы. Мясо встречалось реже: оно стоило дороже и было не для всех. Отсюда — практичный, «сезонный» характер питания, тесно связанный с экономикой провинций.
</a:t>
            </a:r>
            <a:endParaRPr lang="en-US" sz="947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Термы и зрелища: отдых как часть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горожан часто был связан с термами — местом гигиены, общения и новостей. Не менее популярны были гладиаторские бои, гонки колесниц и общественные празднества, где политика и развлечения нередко переплетались. Римляне умели превращать свободное время в событие для всего города.
</a:t>
            </a:r>
            <a:endParaRPr lang="en-US" sz="9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источники перечислены как ключевые, их вклад различался в зависимости от региона и периода, особенно из‑за войн и налоговой системы.
</a:t>
            </a:r>
            <a:endParaRPr lang="en-US" sz="1219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процветание опиралось не на один сектор: сельское хозяйство и торговля поддерживали ежедневные потребности, а провинции и добыча усиливали ресурсы государства.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по тематике римской экономики (античные и современные обобщающие исследования); численные доли в срезе не указаны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Рима: основные источники богатства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050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475" y="1642900"/>
            <a:ext cx="218362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606" y="316554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4181" y="3155850"/>
            <a:ext cx="194100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боги Древнего Рима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Пантеон и «перевод» греческих образов
</a:t>
            </a:r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совмещали местные культы и греческие влияния. В центре часто оказывались Юпитер, Юнона, Марс, Венера и Минерва, которым соответствовали греческие аналоги. Так религия легче встраивалась в культурный обмен.
</a:t>
            </a:r>
            <a:endParaRPr lang="en-US" sz="1027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дома: лары и память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поддерживала не только государственные цели, но и домашний уклад. Домашние лары, почитание предков и семейные жертвоприношения задавали правила «кто и как связан» с поколениями прошлого.
</a:t>
            </a:r>
            <a:endParaRPr lang="en-US" sz="1134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церемонии как механизм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религиозные праздники и церемонии были частью общественной жизни. Они помогали закреплять общие представления о правильности, судьбе и благополучии, а значит — поддерживали городскую дисциплину и устойчивость.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на службе войне и политике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практики связывались с политическими решениями и войной. Жертвоприношения, предзнаменования и торжественные обряды усиливали ощущение «правильного курса» и легитимировали действия власти.
</a:t>
            </a:r>
            <a:endParaRPr lang="en-US" sz="1132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Синкретизм как стратегия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у греков не разрушали римскую традицию, а добавляли новые символы и формы. Такой синкретизм позволял империи удерживать единство при разнообразии народов и верований.
</a:t>
            </a:r>
            <a:endParaRPr lang="en-US" sz="1134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широко применяли бетон, арки, своды и купола, благодаря чему могли возводить массивные сооружения со сложной конструкцией и долгим сроком службы. Это было практично и зрелищно.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Колизей, Пантеон, акведуки, мосты и дороги стали «визитной карточкой» инженерного мышления. Их масштаб показывал, что государство способно планировать, финансировать и организовывать крупные проекты.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соединяла утилитарность и монументальность: сооружения служили одновременно власти, религиозным нуждам, досугу и демонстрации могущества. Город превращался в сцену общественной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инженерия как символ силы Рима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III века и реформы императоров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цепочку причинно-следственных шагов, перечисленных в учебном описании кризиса.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I–III века н. э.
</a:t>
            </a:r>
            <a:pPr algn="l" indent="0" marL="0">
              <a:lnSpc>
                <a:spcPct val="130039"/>
              </a:lnSpc>
              <a:buNone/>
            </a:pPr>
            <a:r>
              <a:rPr lang="en-US" sz="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распространялось через города, торговые маршруты и местные общины в провинциях. Связь с повседневными сетями империи помогала новым идеям находить последователей.
</a:t>
            </a:r>
            <a:endParaRPr lang="en-US" sz="1188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313 год: Миланский эдикт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Эдикт Константина и Лициния закрепил веротерпимость, что снизило напряжение вокруг христиан. Это изменило условия для развития общин и их общественного присутствия.
</a:t>
            </a:r>
            <a:endParaRPr lang="en-US" sz="1168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IV века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времени христианство стало доминирующей религией Римской империи. Усилилась роль церкви, а культурные и образовательные практики постепенно меняли свои акценты.
</a:t>
            </a:r>
            <a:endParaRPr lang="en-US" sz="1168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 преобразование римского мира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империи усилило разницу темпов развития: Восток располагал иным ресурсным и управленческим потенциалом, чем Запад.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политических, финансовых и внешних факторов подрывала устойчивость. Падение 476 года стало следствием накопленного истощения, а не одного события.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причин; конкретные количественные доли не приводятся (качественный характер схемы)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ослабления Западной Римской империи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сих пор используют латинские выражения, римские цифры и архитектурные мотивы; они напоминают, что государство и закон способны оставлять долгую культурную память.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Сохранились принципы городского планирования и образ гражданина как участника общественной жизни, где архитектура и институты формируют пространство для коллективных решений.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оставил латинский алфавит и основы романских языков, а также закрепил привычку соотносить язык власти и повседневную жизнь через общие тексты и формы общения.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стало фундаментом многих правовых представлений: защита личности законом, юридическая логика и практики судопроизводства повлияли на европейскую правовую культуру.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Рима в современном мире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показал, как военная организация, право, инфраструктура и институты создают долговременную систему, но также предупредил о рисках неравенства, борьбы за власть и чрезмерного расширения.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Древний Рим остается ключевой цивилизацией античности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2026-05-11T14:04:14Z</dcterms:created>
  <dcterms:modified xsi:type="dcterms:W3CDTF">2026-05-11T14:04:14Z</dcterms:modified>
</cp:coreProperties>
</file>