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характеристика: Классы Ракообразные и Паукообразные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признаками, строением и ролью ракообразных и паукообразных в 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— крупнейшая группа животных мира
</a:t>
            </a:r>
            <a:endParaRPr lang="en-US" sz="2365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объединяют ракообразных, паукообразных и насекомых, насчитывая более миллиона видов. Отличаются твёрдым скелетом и членистыми конечностями, населяют абсолютно все среды и играют важную роль в природе и хозяйстве.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особенности ракообразных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строение тела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преимущественно водные животные с телом, разделённым на голову, грудь и брюшко. Их тело покрыто твёрдым хитиновым панцирем, который защищает и поддерживает форму.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усиков и зрения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пары усиков служат органами осязания и равновесия, а сложные фасеточные глаза обеспечивают широкий обзор окружающего мира, что помогает в поисках пищи и защите.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при помощи жабр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дышат жабрами, которые находятся под панцирем и обеспечивают эффективный обмен газов в водной среде.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паукообразных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тела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делится на головогрудь и брюшко, отсутствуют усики. На головогруди расположены хелицеры — органы захвата и обработки пищи, а педипальпы помогают в осязании и манипуляциях.
</a:t>
            </a:r>
            <a:endParaRPr lang="en-US" sz="1084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Конечности и 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наличии четыре пары ходильных ног. Большинство паукообразных ведут наземный образ жизни, приспособлены к различным условиям окружающей среды.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дыхание с помощью лёгочных мешков или трахей, что позволяет им жить на суше и поддерживать аэробные процессы.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33391"/>
            <a:ext cx="3239400" cy="11004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морфологических и экологических признаков
</a:t>
            </a:r>
            <a:endParaRPr lang="en-US" sz="2198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противопоставление признаков ракообразных и паукообразных по отделам тела, числу лап, способам дыхания и среде обитания.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адаптированы к водной среде, что проявляется в строении и дыхании, в то время как паукообразные главным образом обитают на суше с соответствующими адаптациями.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биологических классификаций и учебная литература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ракообразных: ключевые элементы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 и глаза, их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пары усиков выполняют роль чувствительных органов. Глаза на стебельках обеспечивают широкий обзор, что существенно для ориентации и поиска пищи в водной среде.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Грудные ноги и клешни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Грудные конечности у ракообразных часто имеют клешни — важный инструмент для захвата добычи, защиты и движения по дну водоёмов.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брюшка и защитный панцирь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Брюшко снабжено плавательными ножками, обеспечивающими передвижение. Панцирь, состоящий из хитина, защищает внутренние органы и варьируется по размеру в зависимости от вида.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внешнего строения паукообразных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Головогруди и органы чувств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головогруди расположены простые глаза (от 6 до 8), позволяющие ориентироваться в пространстве и находить добычу в условиях низкой освещённости.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Хелицеры и педипальпы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Хелицеры служат для захвата и измельчения пищи, а педипальпы — важные органы осязания и иногда участия в размножении.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Ноги и структуры на брюшке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пары ходильных ног обеспечивают передвижение. На брюшке пауков находятся паутинные бородавки, производящие шёлк, а у скорпионов — дыхальца для газообмена.
</a:t>
            </a:r>
            <a:endParaRPr lang="en-US" sz="108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систематические группы ракообразных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раки включают речных раков, крабов и омаров, отличаются крупными размерами и развитым панцирем.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Ветвистоусые, например дафнии, служат важными фильтраторами и основным кормом для многих пресноводных рыб.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Бокоплавы — разнообразная группа, включающая как микроскопических, так и крупных обитателей морских глубин.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Веслоногие, как циклопы, — мелкие ракообразные, играют ключевую роль в пищевых цепях водоёмов.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отряды паукообразных и их особенности
</a:t>
            </a:r>
            <a:endParaRPr lang="en-US" sz="2398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известны своим искусством плетения паутины для ловли добычи и создания укрытий.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Скорпионы оснащены жалящим хвостом, используя его для защиты и охоты на добычу.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 разнообразны по образу жизни: есть паразиты, вредители растений и важные участники почвенных процессов.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Сенокосцы и лжескорпионы отличаются длинными ногами и относительно мягким телом, ведут скрытый образ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Речной рак: строение и образ жизни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и размеры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Речной рак достигает длины до 20 см. Крупные клешни служат для защиты и захвата пищи, тело вытянутое, покрыто твёрдым панцирем.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Самка носит яйца на брюшке до вылупления. Молодые рачки сразу похожи на взрослых, что говорит о прямом развитии без смены личиночных форм.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и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Ведёт ночной образ жизни, кормится детритом и мелкими животными. Активен в тёмное время суток, что снижает риск нападения хищников.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 и жизненный цикл пауков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Паутинное искусство ловли добычи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плетут сложные сети, которые эффективно улавливают насекомых. Паутину используют не только для охоты, но и для защиты, создавая укрытия и коконы для яиц.
</a:t>
            </a:r>
            <a:endParaRPr lang="en-US" sz="1047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железы как средство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пауков имеют ядовитые железы, что помогает им обездвиживать добычу. Для человека они редко опасны, чаще служат защитой от хищников.
</a:t>
            </a:r>
            <a:endParaRPr lang="en-US" sz="1092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паука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начинается с яйца, из которого выходит личинка, постепенно превращающаяся во взрослую особь. Пауки способны адаптироваться к разным климатическим условиям, включая засушливые регионы.
</a:t>
            </a:r>
            <a:endParaRPr lang="en-US" sz="97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видов: сравнительная диаграмма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и клещи существенно превосходят ракообразных по количеству видов, отражая их разнообразие на суше.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паукообразные занимают лидирующие позиции в биологическом разнообразии среди членистоногих.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Российская академия наук, данные на 2023 год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ракообразных: Водоёмы и цепи питания
</a:t>
            </a:r>
            <a:endParaRPr lang="en-US" sz="2044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Дафнии и циклопы фильтруют микроорганизмы из воды, что способствует её очистке и поддержанию качества среды.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служат пищей для рыб, водоплавающих птиц и других животных, занимая важное место в пищевых цепях.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ракообразных участвуют в переработке разлагающихся остатков, очищая водоёмы от органических загрязнений.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паукообразных: Суша и сельское хозяйство
</a:t>
            </a:r>
            <a:endParaRPr lang="en-US" sz="1936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регулируют численность насекомых-вредителей, помогая контролировать популяции мушек и комаров.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клещи способствуют разложению растительных остатков, улучшая плодородие почвы и образование гумуса.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играют значимую роль в экосистемах лесов, лугов и сельскохозяйственных угодий, поддерживая баланс биоты.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у ракообразных и паукообразных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дышат жабрами, которые находятся под защитой панциря и обеспечивают кислород из воды благодаря движению плавников.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паукообразных дыхание осуществляется лёгочными мешками или трахеями, что адаптировано для обхода кислорода в воздухе.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4941" y="1353189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способы добычи пищи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665462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употребляют пищу, охотясь, фильтруя или поедая остатки; их мандибулы и клешни помогают захватывать и перерабатывать пищу.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3481350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применяют внешнее пищеварение: хелицеры выделяют ферменты, растворяющие добычу, пища затем всасывается в полужидком виде.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значение: полезные и вредные виды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Креветки, крабы и омары являются важными объектами рыболовства и значимы для мировой пищевой промышленности.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помогают очищать водные экосистемы, перерабатывая органические отходы и сохраняя экологический баланс.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ракообразные вызывают повреждения рыболовных сетей и способствуют накоплению мусора в водоёмах.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 включают вредителей, переносящих заболевания, а также насекомых-паразитов растений и животных.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и охрана: мировая статистика промысла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последнее десятилетие Китай сохраняет доминирующее положение в мировом вылове ракообразных.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запасов отдельных видов требует развития мер по охране и устойчивому промыслу.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Росстат, 2023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Рекорды и необычные представители ракообразных и паукообразных
</a:t>
            </a:r>
            <a:endParaRPr lang="en-US" sz="1877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Гигантский японский краб-паук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краб обладает размахом ног до 4 метров, что делает его крупнейшим из всех ракообразных. Его внушительный размер и необычная форма привлекают исследователей и туристов.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Микроскопический бокоплав древоточец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крошечный бокоплав обладает размером всего около одного миллиметра, его можно увидеть только под микроскопом. Он населяет пресноводные экосистемы Байкала.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Светящиеся в ультрафиолете скорпионы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скорпионов излучают загадочное синее свечение под ультрафиолетовым светом, что связано с особенностями химического состава их кутикулы.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вызовы класса Ракообразных и Паукообразных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группы членистоногих играют ключевую роль в природных системах и жизни человека, требуя бережного подхода и охраны для сохранения биоразнообразия.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2026-05-07T12:54:34Z</dcterms:created>
  <dcterms:modified xsi:type="dcterms:W3CDTF">2026-05-07T12:54:34Z</dcterms:modified>
</cp:coreProperties>
</file>