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Земли: состав, строение и значение для жизни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оболочка Земли: состав, слои, погода, озон, парниковый эффект и защита природы.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— жизненно важная оболочка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обеспечивает дыхание, участвует в круговороте воды и определяет погоду и климат. Она защищает от части ультрафиолета и помогает сгоранию большинства мелких метеороидов. Без неё средняя температура была бы существенно ниже.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сухом воздухе азот составляет около 78%, кислород — около 21%, аргон — 0,93%, углекислый газ — около 0,04%. Остальное — водяной пар, пыль, аэрозоли и следовые газы, меняющие долю во времени и в разных местах.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— Earth Observatory / Earth Fact Sheet (атмосферный состав, ориентировочные доли компонентов)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этого газа задаёт «фон» химического состава воздуха для большинства процессов в атмосфере.
</a:t>
            </a:r>
            <a:endParaRPr lang="en-US" sz="14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1169" y="1467950"/>
            <a:ext cx="474166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и их 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имеет свои температурные и физические условия, поэтому выполняет отдельные роли в формировании погоды и защите Земли.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свойств с высотой объясняют, почему одни процессы (погода, озон, метеоры) «приурочены» к разным высотам.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 географии и метеорологии; общепринятая школьная классификация слоёв атмосферы
</a:t>
            </a:r>
            <a:endParaRPr lang="en-US" sz="6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слой, где формируется погода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«рабочий» объём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тропосфере сосредоточено около 80% массы атмосферы и почти весь водяной пар. Поэтому именно здесь легче всего увидеть облака, туман и другие проявления влажности.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здесь рождаются явления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обычно уменьшается с высотой примерно на 6,5 °C на 1 км. В результате возникают циклоны, антициклоны, фронты и выпадают осадки.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 разных слоях атмосферы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тенденции: спад в тропосфере, рост в стратосфере из‑за поглощения озоном, затем снова падение и резкий рост в термосфере.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профиль объясняет, почему разные атмосферные процессы «привязаны» к определённым слоям и высотам.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по атмосфере (температурные переходы по высоте)
</a:t>
            </a:r>
            <a:endParaRPr lang="en-US" sz="6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его зависимость от высоты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давление у уровня моря составляет 1013 гПа, или 760 мм рт. ст. С высотой оно уменьшается, потому что уменьшается высота «столба» воздуха над поверхностью.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давления заметно отражаются на дыхании и самочувствии, особенно в горах. Они также влияют на работу сердечно‑сосудистой системы и на скорость процессов, зависящих от условий среды.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давления связаны с циклонами и антициклонами: вокруг областей пониженного и повышенного давления воздух движется по направленным траекториям. Поэтому давление помогает понимать погоду.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облака и осадки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связана с круговоротом воды и конденсацией водяного пара.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и защита от ультрафиолета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озона связывают с хлорфторуглеродами, долго применявшимися в холодильной технике и аэрозолях. Монреальский протокол 1987 года стал международным шагом к ограничению таких веществ.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 сосредоточен в стратосфере примерно на высоте 15–35 км и поглощает большую часть опасного ультрафиолетового излучения Солнца. Благодаря этому снижается риск повреждения живых тканей.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и их роль в тепловом балансе Земли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поглощают часть теплового излучения Земли и удерживают тепло в нижних слоях атмосферы. Усиление эффекта связано с ростом выбросов CO2 и изменениями в землепользовании.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парниковых газов создаёт «покрывало» тепла, а изменение их количества отражается на климате и погодных условиях.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учебных и научно‑просветительских источников по парниковым газам (качественный состав; точные доли меняются во времени и по регионам)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туманы и виды облачности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 высокие и тонкие, обычно связаны с более сухими слоями и устойчивыми потоками. Их появление часто предшествует изменению погоды: может нарастать облачность ниже по высоте в течение суток.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Кучево-дождевые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Кучево-дождевые облака растут по вертикали и могут приносить ливни, грозы и иногда град. Они формируются, когда воздух быстро поднимается, охлаждается и активно конденсирует влагу.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 располагаются слоями и обычно дают длительную, но умеренную облачность и нередко осадки. Их образование связано с длительным охлаждением воздуха и постепенной конденсацией водяного пара.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— фактически облако у поверхности Земли. Когда влажный воздух охлаждается до точки росы, мельчайшие капли или кристаллы уменьшают видимость. Чаще всего туман усиливается ночью и утром.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ветры атмосферы и их направление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широты получают солнечное тепло неравномерно. Из-за этого меняется давление, а воздушные массы приходят в движение — так формируются ветры, характерные для определённых климатических зон.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и западные ветры связаны с устойчивыми циркуляционными поясами, а муссоны — с сезонным прогревом суши и океанов, поэтому их направление регулярно меняется.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метеорология (обобщение школьного курса), без привязки к конкретной статистике.
</a:t>
            </a:r>
            <a:endParaRPr lang="en-US" sz="6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круговорот воды в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водяной пар охлаждается, он конденсируется на частицах пыли и соли. Затем вода возвращается на поверхность осадками — дождём, снегом или росой. Так атмосфера связывает гидросферу и сушу в единый круговорот.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заставляет воду испаряться с океанов, морей, рек, озёр и влажных почв, а также усиливает транспирацию растений. В атмосфере водяной пар переносится ветром на большие расстояния и постепенно перераспределяется по планете.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долей видно: разные источники дают разные смеси загрязнителей — от оксидов азота и серы до твёрдых частиц и угарного газа.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последствие одинаково: качество воздуха ухудшается, растёт нагрузка на дыхательную систему и сердечно‑сосудистую систему. Поэтому меры должны быть адресными и охватывать разные отрасли.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школьного курса по атмосферным загрязнениям; точные проценты не приведены, показаны категории источников.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атмосферы для человека и природы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PM2.5 и PM10 глубоко проникают в дыхательные пути и могут усиливать бронхиты и астму. Раздражение слизистых также повышает риск кашля, ухудшает переносимость физических нагрузок и снижает качество жизни.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азота и серы участвуют в образовании вредных соединений в воздухе и способствуют кислотным дождям. Это отражается на водоёмах и почвах, а также повреждает растения, особенно в регионах с высокой влажностью.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 снижает способность крови переносить кислород, поэтому страдают органы, чувствительные к кислородному голоданию. Приземный озон раздражает дыхательные пути и усиливает воспалительные реакции даже у относительно здоровых людей.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видимости и ухудшение освещения увеличивают риски на дорогах и в общественных местах. Дети, пожилые люди и жители крупных городов обычно сильнее ощущают последствия из‑за повышенной уязвимости и длительного воздействия.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825" y="2021350"/>
            <a:ext cx="149250" cy="298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измерения в атмосфере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метеостанции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измеряют температуру, давление и влажность, регистрируют направление и скорость ветра. Они также фиксируют количество осадков — эти данные нужны для уточнения текущей погоды и моделей.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Радиозонды по 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Радиозонды поднимаются на шарах и передают сведения о состоянии атмосферы на разных уровнях. Так получают вертикальные профили температуры и влажности, важные для понимания формирования облаков и фронтов.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обзор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отслеживают облачность, перемещение циклонов и фронтов, а также позволяют оценивать распределение некоторых газов. Благодаря этому можно контролировать погоду на больших территориях и оперативно обновлять прогнозы.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прогноз погоды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наблюдений и численное моделирование атмосферы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в сравнении с другими планетами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плотная атмосфера: она удерживает тепло и поддерживает условия, при которых вода может существовать в жидком виде на поверхности. На Луне её практически нет, поэтому температура меняется резко.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рассеивает солнечный свет, поэтому небо выглядит голубым. Кроме того, при входе в неё большая часть мелких метеороидов сгорает, снижая вероятность падений и разрушений.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атмосферы поверхность планеты обычно становится более холодной и сухой, потому что теряется тепло и прекращается перенос водяного пара. Это делает климат неустойчивым и усложняет существование жизни.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атмосфера не только защищает, но и участвует в формировании погоды и круговорота воды. Именно поэтому такие процессы, как осадки и сезонные изменения, возможны и поддерживают экосистемы.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42932"/>
            <a:ext cx="261000" cy="23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46017"/>
            <a:ext cx="261000" cy="23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снижать нагрузку на атмосферу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энергии нужно для дома, производства и транспорта, тем ниже спрос на топливо и выбросы при его сжигании. Эффект особенно заметен при модернизации оборудования и снижении потерь.
</a:t>
            </a:r>
            <a:endParaRPr lang="en-US" sz="733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общественный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поездках, где можно объединять пассажиров, общий объём выбросов на человека снижается. Более эффективные маршруты и удобная инфраструктура помогают людям выбирать транспорт без личного автомобиля.
</a:t>
            </a:r>
            <a:endParaRPr lang="en-US" sz="707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 посадка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частично поглощают загрязняющие вещества и улучшают микроклимат в городах. Посадки деревьев также уменьшают запылённость и повышают комфорт, особенно в районах с интенсивным движением.
</a:t>
            </a:r>
            <a:endParaRPr lang="en-US" sz="707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отказ от открытого сжигания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отходы сортируют и направляют на переработку, снижается потребность в производстве из нового сырья. Кроме того, отказ от открытого сжигания уменьшает выброс дыма и токсичных примесей.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промышленных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 требует строгих норм и регулярного мониторинга выбросов. Современные очистные системы и технологические улучшения уменьшают выбросы оксидов азота, серы и твёрдых частиц.
</a:t>
            </a:r>
            <a:endParaRPr lang="en-US" sz="7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система жизнеобеспечения Земли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обеспечивает дыхание, распределяет тепло и защищает от опасного ультрафиолета, а также запускает круговорот воды. Поскольку её процессы взаимосвязаны, сохранение чистого воздуха напрямую влияет на здоровье и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2026-05-14T06:26:20Z</dcterms:created>
  <dcterms:modified xsi:type="dcterms:W3CDTF">2026-05-14T06:26:20Z</dcterms:modified>
</cp:coreProperties>
</file>