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АТФ и органические соединения клетки — базис биологической разнообразия и жизнедеятельности
</a:t>
            </a:r>
            <a:endParaRPr lang="en-US" sz="2387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 органические молекулы — ключ к энергообеспечению и структуре клеток.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органических соединений в живой клетке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углеводов, липидов, белков и нуклеиновых кислот, каждая группа выполняет важные функции. АТФ — универсальный источник энергии, необходимый для жизнедеятельности всех организмов.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органических соединений клетки: определение и примеры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включают сахара и полисахариды, служащие источником энергии и строительным материалом для клеток.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представлены жирами и фосфолипидами, обеспечивая энергозапас и структурные компоненты мембран.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аминокислот и выполняют каталитические, структурные и транспортные функции в клетке.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— ДНК и РНК — отвечают за хранение и реализацию генетической информации.
</a:t>
            </a:r>
            <a:endParaRPr lang="en-US" sz="11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углеводов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Моносахариды, такие как глюкоза и рибоза, обеспечивают клетки быстрой доступной энергией.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Дисахариды, например сахароза, состоят из двух моносахаридов и участвуют в кратковременном переносе энергии.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включая крахмал и гликоген, служат резервным питанием и выполняют структурную функцию, как целлюлоза в растениях.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клетки: молекулярная структура и биологические функции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накапливают энергию, выступая в роли долгосрочного запаса в животном организме.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формируют бифосфолипидный слой мембран, играя ключевую роль в поддержании клеточной целостности.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Стероиды, включая холестерин, участвуют в регуляции мембранной текучести и служат предшественниками гормонов.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многообразие функций белков
</a:t>
            </a:r>
            <a:endParaRPr lang="en-US" sz="2453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аминокислот, связанных пептидными связями, формируя сложные пространственные структуры.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белки, такие как коллаген и кератин, придают прочность и упругость тканям.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биохимические реакции, обеспечивая динамичность метаболизма и адаптацию клеток.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белки, например гемоглобин, переносят молекулы кислорода, поддерживая жизненные функции.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характеристика ДНК и РНК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двухцепочечная молекула, хранящая генетическую информацию и обеспечивающая её передачу потомкам.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— одноцепочечная, участвует в синтезе белка, контролируя порядок аминокислот в полипептидах.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РНК — иРНК, тРНК и рРНК — выполняют специализированные функции в процессе трансляции.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количественное содержание основных органических соединений в клетке человека
</a:t>
            </a:r>
            <a:endParaRPr lang="en-US" sz="227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органики приходится на белки, отражая их разнообразные функции и важность для клетки.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белков указывает на их ключевую роль в структуре и метаболизме клеток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 клеточной биохимии,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молекулы АТФ
</a:t>
            </a:r>
            <a:endParaRPr lang="en-US" sz="3455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структура АТФ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 аденина, рибозы и трёх фосфатных групп, связанных высокоэнергетическими связями. Эти связи обеспечивают быстрый доступ к энергии для клеток.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потенциал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гидролизе одной из фосфатных связей выделяется примерно 30,5 кДж/моль энергии, что делает АТФ универсальным энергоносителем в биологических системах.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Аминокислоты: строение, классификация, образование пептидных связей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имеют общую структуру с аминогруппой, карбоксильной группой и уникальным R-радикалом, определяющим их свойства.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20 стандартных аминокислот, из которых 9 незаменимы для человека, требуя поступления с пищей.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Пептидные связи формируются между аминогруппой одной и карбоксильной группой другой аминокислоты, создавая основу полипептидов.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Полипептидные цепи сворачиваются в трёхмерные структуры, необходимые для специфической функции белков в клетке.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Нуклеотиды: структурные элементы нуклеиновых кислот и их разновидности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состоят из трёх компонентов: азотистого основания, пятиуглеродного сахара (рибозы или дезоксирибозы) и одной или нескольких фосфатных групп, образующих основу нуклеиновых кислот.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строительной функции в ДНК и РНК, нуклеотиды выполняют роль энергетических переносчиков, таких как АТФ и ГТФ, участвующих в различных клеточных процессах.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нуклеотиды выступают коферментами, например НАД+ и ФАД, обеспечивая перенос электронов и играя ключевую роль в метаболизме и биохимических реакциях.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АТФ: универсальный аккумулятор энергии клетки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главным источником энергии для клеточных реакций, обеспечивая мышечные сокращения и поддерживая работу активного транспорта молекул через мембраны.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Гидролиз высокоэнергетических связей АТФ до АДФ и фосфата сопровождается выделением энергии, необходимой для биосинтеза белков, нуклеиновых кислот и других макромолекул.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также участвует в передаче нервных импульсов, активируя мембранные белки и регулируя сигнальные пути внутри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образования АТФ: клеточное дыхание и фотосинтез
</a:t>
            </a:r>
            <a:endParaRPr lang="en-US" sz="230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эукариотических клетках основное образование АТФ происходит в митохондриях через окислительное фосфорилирование, включающее цикл Кребса и дыхательную цепь.
</a:t>
            </a:r>
            <a:endParaRPr lang="en-US" sz="1169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высокую скорость синтеза, позволяя растительным и животным организмам удовлетворять энергопотребности.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синтезируют АТФ в хлоропластах, используя световую энергию на световой стадии фотосинтеза для создания молекул АТФ.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производство АТФ в человеческом организме оценивается сотнями килограммов, подчёркивая его ключевую роль в жизнедеятельности.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 роль углеводов у животных и растений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служит у животных основным запасным полисахаридом, накапливаясь в печени и мышцах для быстрого восполнения энергии при необходимости.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крахмал выполняет функцию энергетического резерва, а целлюлоза формирует прочные клеточные стенки, обеспечивая структурную поддержку.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хитин у грибов и членистоногих играет структурную роль, придавая защиту и механическую прочность их организмам.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энергетическая емкость и структурное обеспечение клетки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запасаются в жировых клетках, обеспечивая более чем вдвое большую калорийность на грамм по сравнению с углеводами, что делает их эффективным энергетическим резервом.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двойной слой клеточных мембран, создавая избирательный барьер между внутренней средой клетки и внешним окружением.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регулирует текучесть и стабильность мембран, влияя на их функциональность и приспособляемость к изменениям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спектр функций и жизненная необходимость
</a:t>
            </a:r>
            <a:endParaRPr lang="en-US" sz="2647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являющиеся белками, ускоряют до нескольких тысяч биохимических реакций, поддерживая жизнедеятельность клетки и обмен веществ.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обеспечивают защиту организма, распознавая и нейтрализуя чужеродные агенты, такие как вирусы и бактерии.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Гормоны-пептиды, например инсулин, регулируют физиологические процессы, влияя на рост, обмен веществ и гомеостаз.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Моторные белки, такие как миозин, участвуют в движении клетки и сокращении мышц, обеспечивая механическую функцию.
</a:t>
            </a:r>
            <a:endParaRPr lang="en-US" sz="11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обеспечение хранения и реализации наследственной информации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генетический код организма, обеспечивая точную передачу наследственной информации при делении клетки через процесс репликации.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выполняет функции посредника в синтезе белка: иРНК переносит код с ДНК, тРНК доставляет аминокислоты, рРНК участвует в формировании рибосом.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нуклеиновых кислотах могут привести к генетическим заболеваниям, таким как цистозный фиброз и гемофилия, нарушая нормальное функционирование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центры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являются основным местом синтеза АТФ благодаря окислительному фосфорилированию. Здесь происходят важнейшие этапы клеточного дыхания, обеспечивая клетки энергией для жизненных процессов.
</a:t>
            </a:r>
            <a:endParaRPr lang="en-US" sz="1116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эндоплазматический ретикулум — фабрики белка
</a:t>
            </a:r>
            <a:pPr algn="ctr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 на основе мРНК, а эндоплазматический ретикулум обеспечивает их дальнейшую модификацию и транспорт. Эти структуры играют ключевую роль в поддержании клеточного метаболизма.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нуклеиновые кислоты: распределение и хранение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концентрируются в мембранах и жировых вакуолях, формируя барьеры и энергетические запасы, тогда как нуклеиновые кислоты в основном локализованы в ядре и митохондриях, обеспечивая хранение и передачу информации.
</a:t>
            </a:r>
            <a:endParaRPr lang="en-US" sz="110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органических соединений в клетке: локализация и функции
</a:t>
            </a:r>
            <a:endParaRPr lang="en-US" sz="22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Патологии, связанные с нарушением обмена органических веществ
</a:t>
            </a:r>
            <a:endParaRPr lang="en-US" sz="230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или дефекты в синтезе АТФ приводят к миопатиям и состояниям энергетического дефицита, что проявляется хронической усталостью и нарушением функций тканей.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белков, например фенилкетонурия, связаны с генетическими дефектами, которые приводят к накоплению токсичных веществ и развитию тяжелых симптомов.
</a:t>
            </a:r>
            <a:endParaRPr lang="en-US" sz="114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накопление липидов вызывает атеросклероз, способствуя образованию бляшек и повышая риск сердечно-сосудистых заболеваний.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обмена нуклеотидов проявляются в заболеваниях, таких как подагра, и включают муковисцидоз, сахарный диабет и болезнь Тея-Сакса — примеры сложных биохимических нарушений.
</a:t>
            </a:r>
            <a:endParaRPr lang="en-US" sz="11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основа жизни — АТФ и органические соединения клетки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 органические соединения составляют фундамент клеточных процессов, поддерживая обмен веществ, передачу информации и гомеостаз. Их изучение открывает пути развития медицины, биотехнологий и понимания жизни на молекулярном уровне.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2026-05-09T23:05:37Z</dcterms:created>
  <dcterms:modified xsi:type="dcterms:W3CDTF">2026-05-09T23:05:37Z</dcterms:modified>
</cp:coreProperties>
</file>