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общая характеристика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глубочайшего кризиса и борьбы за власть в Русском государстве.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последнего Рюриковича и экономический кризис обострили политическую нестабильность, спровоцировав социальные волнения и усиление иностранного влияния.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и начало Смуты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Пресечение династии Рюриковичей вызвало борьбу за престол и политический вакуум, ослабив централизованное управление страной.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Смутного времени
</a:t>
            </a:r>
            <a:endParaRPr lang="en-US" sz="3022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напряжённость возросла из-за неравенства и кризиса, что создало почву для массовых выступлений и разложения устоев общества.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неурожаев и связанные с ними голодные годы 1601–1603 существенно подорвали экономику и увеличили бедность среди населения.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вмешательство укрепило конфликт, используя внутренние противоречия для расширения своего влияния в России.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391" y="1479875"/>
            <a:ext cx="351731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правители времени Смуты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ключевых периодов Смутного времени и смены власти с внешним вмешательством.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характеризуется быстрыми политическими изменениями и значительным иностранным влиянием.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исследования Смутного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власть значительно ослабела, усилилась роль Боярской думы и Земского собора в управлении государством.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приобрело влияние как самостоятельная военная и политическая сила, внёсшая вклад в борьбу с внутренними и внешними врагами.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претенденты активно вмешивались в дела России, используя ставленников и военных для контроля над территориями.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институты в период Смуты
</a:t>
            </a:r>
            <a:endParaRPr lang="en-US" sz="31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начала XVII века и его последствия
</a:t>
            </a:r>
            <a:endParaRPr lang="en-US" sz="2844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Катастрофические неурожаи и голод 1601–1603 годов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и неблагоприятные погодные условия привели к провалу урожая на протяжении трёх лет подряд, вызвав массовый голод и смерть огромной части сельского населения. Экономика страны испытала серьёзный кризис, обострились социальные конфликты.
</a:t>
            </a:r>
            <a:endParaRPr lang="en-US" sz="1162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и народные волнения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спровоцировал массовые бунты крестьян и побеги сёл, что усугубило социальную нестабильность. Усилилось недовольство крепостничеством и феодальным гнётом, что подрывало основы традиционной власти и разжигало анархию.
</a:t>
            </a:r>
            <a:endParaRPr lang="en-US" sz="11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воспользовалась хаосом для захвата новгородских и северо-западных территорий, усиливая военно-политическое давление на Русь.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и Швеция активно поддерживали самозванцев, снабжая их оружием и политической поддержкой для дестабилизации России.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королевский двор контролировал Лжедмитрия I и других претендентов, направляя их действия в интересах польской экспансии.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 в российские дела
</a:t>
            </a:r>
            <a:endParaRPr lang="en-US" sz="3006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Годунов стремился укрепить государство, ограничивая боярские привилегии и развивая армию на служилом сословии и казачестве.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Бориса Годунова и крах режима
</a:t>
            </a:r>
            <a:endParaRPr lang="en-US" sz="3159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подавления оппозиции вводились репрессивные меры, что вызывало недовольство среди знати и крестьян.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усилиями по стабилизации, социально-экономический кризис усугублял положение, подрывая авторитет власти.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Бориса в 1605 году привела к быстрому обвалу режима и вспышке политической нестабильности.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поддержке польской знати Лжедмитрий пробовал внедрять западные реформы, включая изменения в управлении и церкви.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Лжедмитрия I: успехи и провалы
</a:t>
            </a:r>
            <a:endParaRPr lang="en-US" sz="2853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вызвало резкое недовольство бояр и духовенства, которые виделись в этих мерах угрозу традиционным устоям.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боярского заговора Лжедмитрий был убит в мае 1606 года, что усилило политический хаос.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Болотникова и его значение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народное движение против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под руководством Ивана Болотникова объединило крестьян, казаков и недовольных дворян. Осада Москвы осенью 1606 года продемонстрировала серьёзность конфликта и подрыв государственных основ.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восстания и рост анархии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Болотникова в декабре 1607 года дестабилизация усилилась, что привело к дальнейшему ослаблению центральной власти и увеличению хаоса в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самозванца под именем Лжедмитрий I, II и III сыграли ключевую роль в политическом хаосе начала XVII века, выдавая себя за чудом спасшегося царевича Дмитрия.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польских магнатов и недовольство населения официальной властью способствовали росту популярности самозванцев как символа обновления и надежды на стабильность.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выступления под «истинным» царевичем углубляли кризис легитимности государства, ослабляя общественное единство и способствуя дальнейшей дестабилизации власти.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Лжедмитрии и кризис идентичности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интервенция и оккупация Москвы
</a:t>
            </a:r>
            <a:endParaRPr lang="en-US" sz="268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польских войск и осада Смоленска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польская армия начала наступление на Россию, предприняв длительную осаду Смоленска, который стал ключевой точкой борьбы за территориальное влияние в регионе.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Москвы и установление польского контроля
</a:t>
            </a:r>
            <a:pPr algn="ctr" indent="0" marL="0">
              <a:lnSpc>
                <a:spcPct val="100000"/>
              </a:lnSpc>
              <a:buNone/>
            </a:pPr>
            <a:r>
              <a:rPr lang="en-US" sz="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сентября 1610 по октябрь 1612 года польские войска удерживали Москву, вводя в город гарнизон и пытаясь утвердить на престоле Владислава, сына польского короля Сигизмунда III.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антипольских настроений и патриотический подъём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вызвала массовое недовольство среди населения, сформировав противодействие и активизировав национальное самосознание, что послужило стимулом для дальнейшего народного сопротивления.
</a:t>
            </a:r>
            <a:endParaRPr lang="en-US" sz="10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Интервенция привела к значительным территориальным потерям и долгосрочным осложнениям в отношениях между Россией и Швецией, усугубив политическую нестабильность.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воспользовалась внутренними раздорами России и вторглась на северо-запад, стремясь укрепить контроль над Новгородом и прилегающими территориями.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1611 году шведские войска захватили Новгород, создав союз с Басилием Шуйским и сформировали марионеточное правительство, подрывая российскую власть.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Шведская интервенция и последствия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народное ополчение 1611 года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цели Рязанского ополчения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ополчение во главе с Прокопием Ляпуновым стремилось освободить Москву от иностранных войск и восстановить законную власть, объединив различные слои населения вокруг этой задачи.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 и распад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Несогласованность целей и борьба за власть во власти ополчения привели к гибели Ляпунова и расколу, что ослабило движение и способствовало переходу части сил под контроль поляков.
</a:t>
            </a:r>
            <a:endParaRPr lang="en-US" sz="13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Кузьмы Минина и князя Дмитрия Пожарского в Нижнем Новгороде объединила разнообразные слои общества для борьбы против польских оккупантов.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народное ополчение: освободительная миссия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ресурсов и единение русских земель позволили создать эффективную армию, способную выступить против иностранных захватчиков и восстановить национальный суверенитет.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октября (4 ноября) 1612 года войска ополчения успешно освободили столицу, что стало переломным моментом в восстановлении независимости России.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укрепила национальное сознание и чувство единства, что во многом способствовало последующему формированию российской государственности и патриотизма.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феврале 1613 года Земский собор избрал Михаила Романова новым царём, что символизировало стабильность и окончание периода хаоса и разрухи.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 Михаила Романова и окончание Смутного времени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правления Романовых ознаменовалось восстановлением централизованной власти и постепенным обновлением государственных институтов, обеспечивших порядок и развитие.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положило основу для долгосрочной государственности и экономического возрождения России после многолетних испытаний Смуты.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в центральных регионах России снизилась на 30–40%, вызвано массовой гибелью и миграциями в период голода и войн.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экономические последствия Смуты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сельского хозяйства и ремёсел привело к экономическому упадку, стагнации производства и ухудшению жизненного уровня населения.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культурные учреждения пострадали: закрытие школ, ослабление монастырей и потеря архивов ухудшили культурное развитие.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грамотности и культурной активности надолго замедлило прогресс и ослабило социальные структуры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ослабило влияние знати и Боярской думы, тогда как царская власть значительно укрепилась, получив новые механизмы управления.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Возросло значение Земского собора как инструмента консолидации общества и участия различных слоёв в политическом процессе.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бюрократии и рост службы позволили создать основу для системного государственного управления и формирование патриотической идеологии.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 и институциональные выводы
</a:t>
            </a:r>
            <a:endParaRPr lang="en-US" sz="26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Смутном времени в культуре и истории
</a:t>
            </a:r>
            <a:endParaRPr lang="en-US" sz="238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Василия Сурикова «Минин и Пожарский»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Знаковое произведение живописи, запечатлевшее моменты национального единения и героизма во время второго народного ополчения 1612 года, стало символом патриотизма.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А.С. Пушкина «Борис Годунов»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Пушкина отражает сложность политического кризиса Смутного времени, поднимает вопросы власти и легитимности в драматической форме, став классикой русской литературы.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предания и День народного единства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истории сохранили память о героях эпохи, а современный праздник 4 ноября поддерживает патриотические традиции и напоминает о важности национального согласия.
</a:t>
            </a:r>
            <a:endParaRPr lang="en-US" sz="11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уроки Смутного времени в истории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стало ключевым этапом формирования национального самосознания и централизации власти, подчеркнув важность согласия народа и государственных институтов для стабильности.
</a:t>
            </a:r>
            <a:endParaRPr lang="en-US" sz="359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2026-05-11T11:16:47Z</dcterms:created>
  <dcterms:modified xsi:type="dcterms:W3CDTF">2026-05-11T11:16:47Z</dcterms:modified>
</cp:coreProperties>
</file>