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классов с позвоночником — основа животных экосистемы планеты.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животные: ключевые темы и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важность позвоночных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позвоночные возникли около 500 млн лет назад. Они заложили основу для эволюции сложных животных и адаптаций к различным средам обитания на Земле.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ключевые особенности позвоночных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 и позвоночник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имеют внутренний скелет, где главным элементом служит позвоночный столб. Он обеспечивает гибкость и поддержку тела, позволяя животным сохранять форму и движение.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и защита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позвоночные защищают головной мозг с помощью твёрдого черепа. Эта особенность важна для безопасности и координации движений, а также для развития сложных нервных функций.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кровеносная система и 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кровеносная система позволяет эффективно транспортировать кислород и питательные вещества. Кроме того, развитые органы чувств обеспечивают адаптацию к окружению и успешное выживание.
</a:t>
            </a:r>
            <a:endParaRPr lang="en-US" sz="9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древнейшие позвоночные, обитающие преимущественно в воде, с жабрами и чешуёй, распространившиеся по всему миру.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позвоночных и их особенности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приспособились к сухопутному образу жизни благодаря чешуйчатой коже и откладыванию яиц с плотной оболочкой.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обладают двойной жизнью: развитие в воде и взрослое существование на суше, с кожей, способной к газообмену.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лёгкий скелет и перья, адаптированные для полёта, а млекопитающие — шерсть и молочные железы для вскармливания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рыб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34 тысяч видов рыб населяют пресные и солёные воды всех континентов. Среди них встречаются как крупные хищники, так и мелкие мирные обитатели.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водной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рыб обтекаемая, что облегчает движение в воде. Для дыхания они используют жабры — специализированные органы, обеспечивающие кислородный обмен.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мирные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Рыбы-хищники, такие как акулы и щуки, активно охотятся, в то время как карпы и платва питаются растительной пищей и мелкими организмами.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рыб и их среды обитания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Амфибии: жизненный цикл и особенности развития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проходят стадии жизни в воде и на суше. Яйца и личинки развиваются в воде, а взрослые животные обитают на земле.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как ключевой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оплодотворённого яйца появляется головастик, который по мере роста перестраивается в земноводное животное с лёгкими и конечностями.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представителей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классу относятся лягушки, жабы, тритоны и саламандры, каждый из которых демонстрирует уникальные адаптации к своему образу жизни.
</a:t>
            </a:r>
            <a:endParaRPr lang="en-US" sz="11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кожи и защита от высыхания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Чешуйчатая кожа рептилий предотвращает потерю влаги, что позволяет им выживать в сухих и жарких местах.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на суше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откладывают яйца с плотной оболочкой, которая защищает эмбрион от обезвоживания вне воды.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классу относятся змеи, ящерицы, черепахи и крокодилы, представляющие широкий спектр адаптаций к условиям суши.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Рептилии: жизнь в условиях суши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строение и способности к полёту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и лёгкий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покрывают тело птиц и обеспечивают теплоизоляцию, а пустотелые кости делают скелет лёгким, что облегчает полёт.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 образов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10 тысяч видов, от крошечных колибри до крупных страусов, разнообразны по размерам, среде обитания и способам питания.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дыхательной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высокоэффективной дыхательной системой с воздушными мешками, что поддерживает высокий уровень обмена кислорода во время полёта.
</a:t>
            </a:r>
            <a:endParaRPr lang="en-US" sz="11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Вскармливание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заботятся о детёнышах, вырабатывая молоко, что позволяет молодым выживать и развиваться после рождения.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Волосяной покров и его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защищает от холода, служит камуфляжем и участвует в терморегуляции, что выделяет млекопитающих среди других позвоночных.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класс включает сухопутных, водных и летающих животных, демонстрируя широчайшую адаптивную способность к различным условиям.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разнообразие и ключевые признаки
</a:t>
            </a:r>
            <a:endParaRPr lang="en-US" sz="2348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495883"/>
            <a:ext cx="3287100" cy="17692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классов позвоночных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пяти классов позвоночных по ключевым биологическим признакам и среде обитания.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 тела и строение органов тесно связаны с средой обитания и физиологией каждого класса.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позвоночных: пропорции и численность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составляют свыше половины всех видов позвоночных, что подчёркивает их адаптацию к водным средам на всех континентах.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рыб объясняет их ключевую роль в поддержании экосистем и биоразнообразия на планете.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 основе биологических каталогов,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позвоночных за последние 50 лет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потеряли до 80% популяций, что говорит о высокой чувствительности к изменениям среды обитания и загрязнению.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снижение численности позвоночных свидетельствует о растущем воздействии человека и изменениях климата.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Living Planet Report, 2022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позвоночника и его основные функции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защита спинного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последовательных позвонков, обеспечивающих гибкость тела и эффективную защиту спинного мозга от повреждений. Эта структура позволяет различным животным свободно двигаться и выживать в разных условиях.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у разных классов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форма позвонков варьируются между рыбами, птицами и млекопитающими, отражая адаптации к среде обитания и передвижению. У птиц позвонки имеют особенности для полёта, а у млекопитающих — для более подвижной осанки.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тела и опорная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Позвоночный столб служит опорой для всего тела, удерживая мышцы и внутренние органы в правильном положении, что важно для поддержания осанки и координации движений у всех позвоночных.
</a:t>
            </a:r>
            <a:endParaRPr lang="en-US" sz="11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путь позвоночных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позвоночных согласно палеонтологическим данным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 рыб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основным дыхательным органом являются жабры, которые обеспечивают эффективный газообмен в воде. В сердце рыб обычно две камеры, что подходит для замкнутой кровеносной системы водной среды.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кожа у амфибий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дышат легкими и дополнительно используют влажную кожу для газообмена. Их сердце имеет три камеры, что обеспечивает приспособленность к жизни между водой и сушей.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птиц и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обладают четырёхкамерным сердцем, что обеспечивает полное разделение кислой и безкислородной крови. Это поддерживает высокую активность и теплокровность этих животных.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дыхания и кровообращения позвоночных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амфибии размножаются откладыванием икры, развитие происходит вне тела матери без родительской заботы, что характерно для водных сред обитания.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и забота о потомстве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и птицы откладывают яйца с плотной оболочкой, обеспечивающей защиту и сохранение влаги, что важно для жизни на суше и ухода за потомством.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развивают эмбриона внутри тела, обеспечивая питание через плаценту, а затем кормят детёнышей молоком, что значительно повышает их выживаемость.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позвоночных: особенности и пищевые цепи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их роль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Тигры, орлы и многие рыбы-хищники регулируют численность других видов, поддерживая баланс в пищевых цепях. Их охота способствует здоровью популяций жертв.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 адаптации к растительной пище
</a:t>
            </a:r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Лоси и зайцы питаются растениями, при этом у них развиты специализированные зубы и длинный кишечник для эффективного переваривания грубой пищи.
</a:t>
            </a:r>
            <a:endParaRPr lang="en-US" sz="103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животные и пищевые стратегии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 некоторые птицы используют разнообразные источники питания, что помогает им выживать в меняющихся условиях и снижает зависимость от конкретной пищи.
</a:t>
            </a:r>
            <a:endParaRPr lang="en-US" sz="9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способствуют распространению семян и спор, играя важную роль в восстановлении и поддержании растительных сообществ.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позвоночных в природе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других животных, предотвращая чрезмерное размножение и обеспечивая стабильность экосистем.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служат биоиндикаторами, отражая качество окружающей среды и помогая выявлять экологические проблемы.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позвоночных в различных сферах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позвоночных для производства пищи, лекарств и одежды, что влияет на экономику и социальные аспекты общества.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сокращение численности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охоты, разрушения среды и загрязнения численность видов, таких как амурский тигр и белый носорог, резко сокращается, угрожая их выживанию.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и заповедники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 и программы по восстановлению популяций помогают сохранить редкие виды и способствуют сохранению биологического разнообразия.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человека и позвоночных: проблемы и охрана
</a:t>
            </a:r>
            <a:endParaRPr lang="en-US" sz="2046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позвоночных для будущего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защита позвоночных — ключ к сохранению биологического разнообразия и устойчивости экосистем, необходимых для благополучия человека и природы.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2026-05-08T22:09:56Z</dcterms:created>
  <dcterms:modified xsi:type="dcterms:W3CDTF">2026-05-08T22:09:56Z</dcterms:modified>
</cp:coreProperties>
</file>