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на Земле и её связь с окружающей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разнообразны и тесно связаны с окружающей средой.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на планете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началась более 3,5 миллиардов лет назад. От простейших одноклеточных организмов эволюция привела к многообразию форм, от растений до животных.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 объединяет прокариот с примитивным строением клеток, не имеющих ядра, обитающих повсюду.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создающие пищу фотосинтезом, с клетками, имеющими ядро и хлоропласты.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разложением органики, размножаются спорами и не способны к фотосинтезу, занимая отдельное царство.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простейшие — эукариоты с разнообразным строением и типами питания, от хищников до сапротрофов.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во всех средах: в почве, воде и внутри других организмов, участвуют в разложении и циклах веществ.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вызывают болезни, а другие полезны — например, помогают перевариванию пищи и участвуют в производстве продуктов.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древнейшие организмы планеты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эукариоты, такие как амёбы и инфузории, обитают в воде и влажной среде, активно передвигаются и питаются.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 них — возбудители болезней, другие — основа питания для водных животных, поддерживая экологический баланс.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организмы: одноклеточные обитатели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грибницы и плодового тела, размножаются спорами и разлагают органические вещества, играя важную роль в природе.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множество видов — от съедобных шампиньонов до ядовитых плесеней; многие образуют симбиоз с растениями.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особенности строения и образ жизни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синтезируют органические вещества из неорганики, используя солнечный свет, обеспечивая пищей другие организмы и выделяя кислород.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разнообразны: деревья, травы, мхи, водоросли — составляют основу экосистем и обеспечивают укрытие и среду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производители кислорода и пищи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отличаются разнообразием видов и способов передвижения: полёт птиц, плавание рыб, бег млекопитающих.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строение, питание и повадки адаптированы к разным условиям, обеспечивая выживание в самых разных экосистемах.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 способов жизни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царствам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наибольшее разнообразие среди животных с более чем миллионом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преобладают по численности, но растения формируют экологическую основу большинства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базы данных,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 наземно-воздушная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включает океаны, реки и болота с высокой влажностью и разнообразием условий. Наземно-воздушная среда охватывает леса, степи и пустыни с изменчивой температурой и освещённостью.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и организменная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состоит из верхних слоёв земли, обеспечивающих питательными веществами. Организменная среда — это другие живые существа, служащие местом обитания или питания для некоторых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разных сред обитания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представителей живых организмов, обитающих в четырёх основных средах. Каждая среда требует у организмов особых адаптаций, например жабры у рыб и крылья у птиц обеспечивают выживание в своих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адаптируются к различным средам обитания, формируя устойчивые экосистемы благодаря своим особенностям.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энциклопедический справочник, 2023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взаимодействий между организмами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взаимовыгодное сотрудничество двух видов, например муравьи, защищающие тлю, а тля обеспечивает их питательными выделениями, что укрепляет общую выживаемость.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возникает, когда виды борются за ограниченные ресурсы, как в густых лесах, где деревья соперничают за свет, способствуя естественному отбору сильнейших.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описывает отношения, при которых один вид поедает другой, например волк охотится на зайца, поддерживая баланс популяций во время экосистемных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последовательность передачи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энергии через организмы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и круговорот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обеспечивают движение энергии от солнца через растения к животным, создавая основу жизни в экосистемах и поддерживая их стабильность.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органические вещества, полученные растениями, превращая их в энергию и вещества, необходимые для жизнедеятельности и роста.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Разлагатели возвращают вещества обратно в почву и воду, расщепляя органику на неорганические соединения, что замыкает круговорот веществ.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пищевых связей, например исчезновение вида, может нарушить экологическое равновесие и привести к изменению всей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птиц — средство полёта и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развитые крылья, позволяющие летать, избегать хищников и находить пищу. Разной формы крылья помогают эффективно передвигаться в разнообразных условиях, от густых лесов до открытых пространств.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рыб для водных сред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обладают обтекаемым телом и плавниками, что обеспечивает лёгкое и быстрое движение в воде. Это помогает ловить пищу и убегать от врагов, приспосабливаясь к подводной жизни.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кожура у пустынных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пустынях имеют толстую кожицу и мелкие листья, чтобы уменьшить испарение влаги. Такие особенности помогают выживать в условиях жара и засухи.
</a:t>
            </a:r>
            <a:endParaRPr lang="en-US" sz="94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организмов к среде обитания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миграция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заставляет многие виды менять привычные места обитания, направляясь в более прохладные регионы. Это влияет на экосистемы, вызывая перестройку многих пищевых цепей.
</a:t>
            </a:r>
            <a:endParaRPr lang="en-US" sz="93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 сокращение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наносит вред растениям и животным, приводит к снижению их популяций и угрозе вымирания некоторых видов, особенно чувствительных к изменениям.
</a:t>
            </a:r>
            <a:endParaRPr lang="en-US" sz="97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уменьшает площади, пригодные для жизни многих организмов, что ведёт к исчезновению видов и снижению биоразнообразия на планете.
</a:t>
            </a:r>
            <a:endParaRPr lang="en-US" sz="1037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изменений среды на живые организмы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каталог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включает списки исчезающих и редких животных и растений для привлечения внимания к их охране и организации мер по сохранению популяций.
</a:t>
            </a:r>
            <a:endParaRPr lang="en-US" sz="97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 помогает сохранить естественные места обитания редких видов и поддерживает баланс экосистем.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программы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образовательные проекты и программы, направленные на восприятие общества и восстановление численности исчезающих видов.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сохранения биоразнообразия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 и пути снижения вреда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фабрики влияют на загрязнение, но внедрение очистных систем и экологически чистых технологий сокращает вред для окружающей среды.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земель и выращивание культур изменяют естественные биотопы, но применение устойчивых технологий уменьшает нагрузку на экосистемы.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сортировки отходов способствуют уменьшению захоронения и загрязнения, позволяя перерабатывать материалы для повторного использования.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сохраняют биоразнообразие и предоставляют убежище для многих видов, а также служат местом отдыха и учёбы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лугов — основной источник пищи для насекомых, таких как кузнечики и бабочки, которые в свою очередь опыляют цветы, обеспечивая размножение растений.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питаются семенами растений, а хищные птицы регулируют количество грызунов, поддерживая баланс в экосистеме и предотвращая переурожай семян.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органические остатки, возвращая питательные вещества в почву, что способствует здоровью и возобновлению растительного покрова.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луга: пример взаимосвязей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сохранения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живых организмов и их взаимосвязанность обеспечивают стабильность природы и благополучие человека. Сохранение природы — наша общая ответственность ради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2026-05-08T12:46:45Z</dcterms:created>
  <dcterms:modified xsi:type="dcterms:W3CDTF">2026-05-08T12:46:45Z</dcterms:modified>
</cp:coreProperties>
</file>