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Г.Р. Державин: читаем и обсуждаем стихотворения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стихи Державина и ищем в них главное.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 его время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жил в эпоху Екатерины II, когда в России особенно ценили службу, государственный порядок и просветительские идеи. Его опыт военного и государственного служащего помог ему увидеть придворную жизнь изнутри и сделать поэзию более живой.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6813" y="1512375"/>
            <a:ext cx="198450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пишет Державин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 честь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размышляет о том, что такое настоящая слава, за что человека помнят и почему важны не только слова, но и поступки.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и долг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стихотворениях звучит требование честного суда, ответственности власти и верности своему долгу перед людьми и государством.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постоянно напоминает о быстротечности жизни. Его лирический герой думает о том, что останется после человека.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гражданскими темами поэт показывает собственные переживания, настроение и отношение к миру без сухой торжественности.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темой становится поэзия сама по себе: слово может сохранять память, влиять на людей и переживать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образ эпохи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государственный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портретах Державин часто выглядит не только как автор стихов, но и как служащий человек своего времени. Орден, мундир или парадный костюм подчёркивают его связь с государственной службой.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изображения эпохи подходят свеча, рукопись, письменный стол и книги. Такие детали помогают увидеть, как литература, служба и личная биография соединялись в культуре XVIII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Державин считается новатором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смело соединял высокий, торжественный стиль с простыми словами и бытовыми деталями, поэтому его стихи звучали естественнее и ближе к живой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писал не только о государстве и должности, но и о собственных чувствах, наблюдениях и сомнениях. Это сделало лирику более личной и убедительной.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расширил границы поэзии: в его стихах соседствуют величие, ирония, точность наблюдения и эмоциональная сила, что особенно важно для дальнейшего развития литературы.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жанрам на основе школьного обзора творчества Г.Р. Державина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в творчестве Державина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поэт писал в разных жанрах, сочетая торжественные и личные интонации.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 занимают первое место, но заметна и сильная роль лирики размышления и сатиры.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240472"/>
            <a:ext cx="5037900" cy="963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биография Г.Р. Державина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этапы жизни поэта и его путь к литературной славе.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прошёл путь от дворянского провинциального детства до признанного поэта и государственного деятеля.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биографические сведения о Г.Р. Державине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«Фелица»: похвала, ирония и смелость автора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обращена к Екатерине II, но в ней нет одной только официальной похвалы. Державин показывает правительницу как мудрую и справедливую, а вокруг неё — живых людей со слабостями.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стихотворению придают ирония и бытовые подробности. Они делают придворный мир узнаваемым и помогают увидеть, что поэт не боится говорить правду с улыбкой.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слышен личный голос автора: он не прячется за строгую торжественность, а наблюдает за жизнью внимательно и свободно. Это делает оду необычной для своего времени.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«Фелица» стала заметным произведением потому, что соединила уважение к власти, юмор и смелую оценку нравов. Для читателя это не только похвала, но и урок взгляда на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оду Державина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помогает связать содержание, язык и авторскую позицию.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«Памятник»: мысль о бессмертии поэта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Державин говорит, что человека по-настоящему сохраняет не власть и не богатство, а память читателей и сила слова, обращённого к будущим поколениям.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сравнивает себя с известными авторами прошлого, но подчёркивает собственный путь. Для него важна не внешняя слава, а духовная ценность творчества.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проста и глубока: поэзия может пережить время, если она честно выражает мысль, чувство и гражданскую ответственность автора.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Г. Р. Державина «Памятник»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в стихотворении «Памятник»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распределены неравномерно: личная судьба поэта раскрывается через общую для литературы тему бессмертия.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строится вокруг силы поэтического слова и признания читателей, а не только вокруг личной славы.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«Властителям и судиям»: гражданский пафос стихотворения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обращается к тем, кто наделён властью, и напоминает: судить людей можно только по закону и совести. Поэтому стихотворение звучит как строгий нравственный призыв.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примирения с несправедливостью. Автор подчёркивает ответственность правителей перед народом и показывает, что власть должна служить правде, а не личной выгоде.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поэзии Державина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у Державина часто передают движение: смену дня и ночи, бег воды, игру света. Они помогают почувствовать, что мир постоянно меняется.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стихотворениях природа становится философским образом. Она напоминает о времени, о краткости человеческого пути и о необходимости ценить каждый миг.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поэта не отделён от человека. Через описание природы он показывает настроение лирического героя, его спокойствие, тревогу или размышление о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стихах Державина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 соединяет разные средства выразительности и делает речь яркой и запоминающейся.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у Державина работают вместе: они не только украшают текст, но и помогают передать мысль, чувство и авторскую оценку.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Г. Р. Державина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42708"/>
            <a:ext cx="215700" cy="1917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стиль и разговорная интонация в одной поэзии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умеет говорить о важных темах приподнято и убедительно. Такая интонация особенно заметна в стихах о долге, власти и славе, где звучит голос гражданина.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использует обращения и вопросы, будто разговаривает с читателем напрямую. Это делает стихотворение ближе и понятнее, а мысль — более убедительной.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высоким стилем появляются обычные вещи и наблюдения из повседневной жизни. Именно они придают стихам конкретность и снимают излишнюю отвлечённость.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личный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Шутливые оттенки и авторская самоирония помогают увидеть живого человека за торжественными строками. Благодаря этому поэзия Державина звучит естественно и разнообразно.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Г. Р. Державина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стихотворения Державина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заметно, что торжественное звучание у Державина почти всегда соседствует с личным переживанием и живой мыслью.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Державина эмоционально многослойна: в ней соединяются серьёзность, оценка происходящего и сильная авторская энергия.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в истории русской литературы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эпохами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завершает традиции классицизма, но уже выводит на первый план живую личность поэта. Поэтому его творчество открывает путь новой литературе XIX 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последующих авторов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Гоголь и Белинский высоко оценивали Державина. Для них он был не только мастером стиха, но и важной фигурой развития русской поэзии.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обсуждения стихотворения на уроке литературы
</a:t>
            </a:r>
            <a:endParaRPr lang="en-US" sz="2374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помогает соединить содержание, форму и авторскую позицию.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поэзии Державина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писал о долге, справедливости, славе и памяти, поэтому его стихи помогают увидеть, как поэт размышляет не только о себе, но и о жизни общества.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смело соединял высокий стиль с живой речью и бытовой деталью. Благодаря этому его поэзия звучит ярко, конкретно и понятно современному читателю.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черта Державина — внимание к силе слова. Для него поэт отвечает за мысль, чувство и нравственный смысл своего произведения.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показывают, что личное переживание может быть связано с историей страны. Поэтому Державин остаётся важным автором русской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6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Державин: поэт слова, мысли и гражданской ответственности
</a:t>
            </a:r>
            <a:endParaRPr lang="en-US" sz="3165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Державина, мы видим, как поэзия соединяет торжественность, иронию и живое чувство. Его стихи учат думать о справедливости, памяти и силе слова.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2026-05-23T04:47:06Z</dcterms:created>
  <dcterms:modified xsi:type="dcterms:W3CDTF">2026-05-23T04:47:06Z</dcterms:modified>
</cp:coreProperties>
</file>