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язык: дружба, помощь и комплименты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дружбе, просить и предлагать помощь, сравнивать качества и хвалить.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уроках немецкого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по-немецки не только по учебнику, но и в реальных школьных ситуациях: в паре, на уроке, в разговоре с одноклассником. Вежливые просьбы, благодарность и сравнение качеств делают речь точнее и доброжелательнее.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55839"/>
            <a:ext cx="273600" cy="21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7355" y="3455839"/>
            <a:ext cx="273600" cy="21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по теме дружбы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 подруга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Freund и die Freundin помогают назвать людей, с которыми у тебя близкие и доверительные отношения. В коротких диалогах они часто стоят рядом с прилагательными nett, ehrlich и freundlich.
</a:t>
            </a:r>
            <a:endParaRPr lang="en-US" sz="659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Hilfe, Unterstützung и einander helfen показывают, что друзья не только общаются, но и действуют вместе. Эти выражения особенно полезны в ситуациях, когда одному ученику нужен совет или объяснение.
</a:t>
            </a:r>
            <a:endParaRPr lang="en-US" sz="659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Vertrauen и sich auf jemanden verlassen können подчеркивают, что дружба строится на уверенности в человеке. Для 7 класса это важная часть разговоров о настоящем друге.
</a:t>
            </a:r>
            <a:endParaRPr lang="en-US" sz="672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ein guter Freund, zusammen lernen и füreinander da sein встречаются в диалогах и мини-текстах. Они помогают говорить о дружбе как о совместных действиях, а не только о чувствах.
</a:t>
            </a:r>
            <a:endParaRPr lang="en-US" sz="659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Streit и Versöhnung нужны, чтобы говорить о ссоре и мире после неё. Они помогают описывать не только приятные моменты дружбы, но и способы сохранить хорошие отношения.
</a:t>
            </a:r>
            <a:endParaRPr lang="en-US" sz="7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хорошего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Хорошего друга описывают словами nett, ehrlich, hilfsbereit, zuverlässig, freundlich и geduldig. Эти качества делают человека приятным в общении и надёжным в школьной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описать по-немецки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Поступки, которые это показывают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проявляется в действиях: слушать, помогать, не смеяться над ошибками, хранить секреты и выполнять обещания. Именно поступки показывают, что слова о дружбе не пустые.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вежливо попросить о помощи по-немецки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просьбы в школьном диалоге: обращение, вежливая формула, содержание просьбы, благодарность.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просьбы о помощи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Kannst du mir helfen? — это самая простая и вежливая просьба. Она подходит, когда нужно быстро обратиться к однокласснику на уроке или во время парной работы.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Kannst du mir das bitte erklären? используют, если нужна не готовая подсказка, а объяснение. Такая фраза помогает продолжить работу самостоятельно после короткого ответа.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Weißt du, wie das geht? и Bitte, sag mir die Lösung. полезны для урока и домашнего задания. Они помогают уточнить способ решения или проверить, правильно ли всё понято.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brauche Hilfe. и Hilfst du mir? звучат прямо, но остаются дружелюбными. Их удобно использовать, когда задача вызывает трудность, а времени мало.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предложить помощь другому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доброжелательной поддержки в школьном общении: заметить трудность, предложить действие и подтвердить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предложения помощи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helfe dir gern. и Wenn du willst, kann ich dir helfen. звучат мягко и дружелюбно. Они показывают готовность помочь, не давя на собеседника и не навязываясь.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Soll ich dir helfen? и Brauchst du Unterstützung? удобно использовать, когда ты видишь, что однокласснику трудно. Эти вопросы помогают начать разговор спокойно и вежливо.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kann dir mein Heft zeigen. и Kein Problem, ich erkläre es dir. подходят для урока и домашнего задания. Они делают помощь конкретной и сразу понятной.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качества чаще связывают с хорошей дружбой в классе и в повседневном общении.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друзей ценятся больше всего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дружбы — честность, помощь и надёжность; остальные качества дополняют их.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7 класса, составлено по теме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качества, их значение и короткий пример на немецком языке.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характера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описывать людей коротко и точно, а также использовать их в диалогах и сравнениях.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урока для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качества на немецком языке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сравнения качеств в немецком языке используют слова besser, freundlicher, ruhiger, stärker, fleißiger и mutiger, когда нужно показать, что одно качество выражено больше.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сравнении обычно ставят als: Tom ist freundlicher als Max. Anna ist fleißiger als ihre Freundin. Такая модель помогает строить короткие точные фразы.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говорить уважительно, потому что сравниваются не достижения в соревновании, а особенности людей. Поэтому лучше выбирать нейтральные примеры о поведении, характере и общении.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усиления значения можно использовать конструкции mit mehr: mehr Geduld, mehr Aufmerksamkeit, mehr Ruhe. Они помогают описывать качество не только одним прилагательным, но и шире.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подходит для устного сравнения по-немецки и помогает сразу увидеть, где уместны формы с als и где нужно описывать различия спокойнее.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качеств у двух учеников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дружелюбие и готовность помогать; меньше всего выражен мужественный поступок. Значит, при сравнении можно опираться на поведение, а не на оценки.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7 класса, без использования внешних данных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Комплименты на немецком языке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Комплимент может быть связан не только с внешностью, но и с усилиями, аккуратностью, хорошим ответом у доски или удачной работой в паре.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вроде Das hast du toll gemacht или Du erklärst das sehr gut звучат естественно и подходят для школьного общения между одноклассниками.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комплимент был конкретным: тогда собеседник понимает, за что его похвалили, и может легко ответить благодарностью или доброй репликой в ответ.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искренний комплимент работает в классе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групповой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проекта один ученик замечает, что другой аккуратно оформил плакат и помог распределить задания. Он говорит: Das hast du gut gemacht. Такое замечание звучит убедительно, потому что оно связано с конкретным вкладом в общий результат.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за ответ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оценить ответ одноклассника. Вместо общей фразы ученики говорят: Dein ответ war sehr gut vorbereitet. Комплимент работает лучше, когда в нём есть точная причина: ясное объяснение, правильный пример или уверенная речь.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после трудного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оказалось сложным, добрые слова помогают сохранить спокойную атмосферу: Du hast dir viel Mühe gegeben, das sieht man. Такой комплимент поддерживает одноклассника и показывает уважение к его усилиям, а не только к результату.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ответить на комплимент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вежливый ответ на похвалу в школьном диалоге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39" y="2007275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693" y="2007275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4185" y="2043395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9682" y="204339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8474" y="2043395"/>
            <a:ext cx="398700" cy="31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диалоги по теме урока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ручку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часто нужно быстро и вежливо попросить ручку или тетрадь. Для этого подходят короткие реплики с bitte, потому что они звучат спокойно и подходят для обычного урока.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домашнее задание непонятно, ученик спрашивает: Was bedeutet das? или Kannst du mir das erklären? Так диалог помогает не просто попросить помощь, а сразу понять смысл задания.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в паре удобно сказать: Ich helfe dir gern. Это показывает готовность сотрудничать и помогает однокласснику быстрее справиться с упражнением без лишнего напряжения.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у доски уместны короткие похвальные реплики: Das hast du sehr gut gemacht. Они поддерживают одноклассника и делают общение на уроке доброжелательным.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и поблагодарить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можно сравнить качества людей, используя als, а затем поблагодарить за поддержку. Такие короткие диалоги учат не только лексике, но и культуре общения.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быстро перейти от ситуации к точной реплике и поддержать естественный школьный разговор.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реплики для диалогов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видны четыре основные речевые задачи темы: просьба, помощь, сравнение и похвала. Все реплики короткие и подходят для реального урока.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дружбы важны не только слова, но и повседневное поведение: как человек слушает, поддерживает, отвечает и выполняет обещания.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дружбе, а что её портит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поступки укрепляют доверие, а грубость и ложь быстро разрушают отношения. Значит, дружба держится на уважении и надёжности.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обсуждения на уроке, без внешней статистики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60185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43679"/>
            <a:ext cx="273600" cy="24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0055" y="3431179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повторения темы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Freund, die Freundin, freundlich и zuverlässig помогают говорить о людях, с которыми приятно общаться и на которых можно положиться в школе и вне её.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die Hilfe, hilfsbereit и Ich helfe dir gern нужна, когда ученик просит поддержку или сам предлагает её однокласснику во время задания.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besser и als помогают сравнивать качества людей: кто дружелюбнее, спокойнее или внимательнее. Такие формы часто нужны в коротких устных ответах.
</a:t>
            </a:r>
            <a:endParaRPr lang="en-US" sz="74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Комплимент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Kompliment, das freut mich и Kannst du mir helfen? помогают поддержать разговор, похвалить собеседника и спокойно продолжить общение.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Bitte, Danke и das freut mich делают речь мягче и естественнее. С ними даже короткий диалог звучит уважительно и по-настоящему по-школьному.
</a:t>
            </a:r>
            <a:endParaRPr lang="en-US" sz="7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делает речь живой и доброжелательной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темы ученик может уверенно говорить о дружбе, просить и предлагать помощь, сравнивать качества и делать уместные комплименты, используя короткие вежливые фразы на немецком языке.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2026-05-25T02:31:19Z</dcterms:created>
  <dcterms:modified xsi:type="dcterms:W3CDTF">2026-05-25T02:31:19Z</dcterms:modified>
</cp:coreProperties>
</file>