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и внутреннее строение корня и их функции: ключевые темы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корня: строение, функции и роль в природе и жизни человека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корня в жизни растений и экосистем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важнейший орган растений, обеспечивающий питание и крепление. Он взаимодействует с почвой и микроорганизмами, помогая растениям адаптироваться к окружающей среде и поддерживать экосистемные процессы.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корня в жизни растения
</a:t>
            </a:r>
            <a:endParaRPr lang="en-US" sz="3125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и опора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надежно удерживает растение в почве, предотвращая его вымывание и падение. Особенно это важно для высоких и массивных растений, которым нужна крепкая основа.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воды и питательных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всасывает воду и минеральные соли из почвы через корневые волоски, обеспечивая питание всего растения. Этот процесс необходим для роста и развития.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и вегетативное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корнях накапливаются питательные вещества, которые используются при плохих условиях или прорастании. Также корни участвуют в размножении, образуя новые побеги.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части корня и их значение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корень растёт вниз, боковые и придаточные корни расширяют зону закрепления. Корневая шапочка защищает кончик от повреждений.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увеличивают всасывающую поверхность, помогая эффективно захватывать воду и минералы из почвы.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зон роста корня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зона корня выполняет специфические задачи от роста клеток до транспортировки веществ.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длину занимает всасывающая зона, что подчеркивает её значение в питании растения.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ботанических исследований,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 — защитник и навигатор корня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 состоит из нескольких слоёв живых клеток, которые защищают меристему и обеспечивают её питание. Его оболочка выделяет слизи для облегчения движения.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корневого чехлика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Чехлик содержит чувствительные клетки, воспринимающие гравитацию, что помогает корню ориентироваться и расти вертикально вниз.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адаптации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волоски: ключ к поглощению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— тонкие выступы эпидермы, увеличивающие площадь поверхности корня для эффективного всасывания воды и минералов.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волосков — поглощение минеральных веществ, критично важных для жизнедеятельности растения.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волосков достигает 1,5 мм, они непродолжительны и существуют около 10–20 дней, постоянно обновляясь.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корней и растительные примеры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Отрастают от главного корня, расширяя площадь опоры и всасывания, распространены у многих древесных и кустарников.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корни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из зародышевого корешка, образуя мощную ось, как у моркови и дуба.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корень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из стебля или листа, характерны для злаков и кукурузы, обеспечивают дополнительное питание и крепление.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корни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организация корня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покрыта корневыми волосками, ответственных за поглощение. Кора служит запасным слоем и способствует транспортировке веществ внутрь.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и кора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цилиндр содержит ксилему и флоэму, которые обеспечивают движение воды и питательных веществ к другим частям растения.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цилиндр и сосудистые ткани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корня и их функции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специализированные ткани корня и их роль в жизнедеятельности растений.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ткань корня имеет чётко определённую функцию, обеспечивая эффективность питания и роста.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растений, учебник, 2022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ксилемы и флоэмы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состоит из мёртвых клеток — сосудов и трахеид, образующих трубчатую структуру для подъёма воды и минеральных веществ от корня к листьям с помощью капиллярного и транспирационного процессов.
</a:t>
            </a:r>
            <a:endParaRPr lang="en-US" sz="1355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образована живыми ситовидными трубками и сопровождающими клетками, ответственными за транспорт органических веществ, таких как сахара, перераспределяя их от листьев к другим частям растения.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ток по флоэме позволяет доставлять питательные вещества из корней к растущим побегам, обеспечивая обмен веществ и координацию функций между органами растения.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обладает жёсткими стенками, обеспечивая структурную поддержку растению, а флоэма более гибкая и адаптивная, что отражает их различные задачи в жизнедеятельности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и минеральных веществ по корню
</a:t>
            </a:r>
            <a:endParaRPr lang="en-US" sz="2894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 роль ключевых структур в транспортировке веществ через корень
</a:t>
            </a:r>
            <a:endParaRPr lang="en-US" sz="15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запасающей функции корня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запас у моркови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накапливает в утолщённом корне крахмал и сахара, которые обеспечивают энергию для роста при недостатке внешних условий. Эти питательные вещества служат источником пищи как для растения, так и для человека.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Свёкла — хранилище питательных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свёклы богаты сахарами, что делает растение надёжным накопителем энергии. Такой запас важен для снегонепроницаемых зим и весеннего возобновления роста.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функция корня и примеры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надёжно фиксирует растение в почве, предотвращая его падение при ветре и дожде. Особенно это важно для древесных растений с мощной стержневой корневой системой, таких как дуб и ель.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травянистых растений, например у кукурузы, придаточные корни усиливают опору, обеспечивая устойчивость на слабых грунтах и защищая от вымывания почвы.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корневых систем по типу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система преобладает у двудольных растений, обеспечивая глубокое проникновение в почву и стабильность. Мочковатая чаще встречается у однодольных, позволяя быстро поглощать поверхностные воды.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корневых системах у растений формируют их адаптационные возможности, влияя на их роль в экосистемах и сельском хозяйстве.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адаптация у гидрофитов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растений, живущих в воде, корни тонкие и редко развиты, так как основное питание обеспечивается водой. Они снижают затраты на развитие и специализируются на закреплении.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Гидрофиты: тонкие и малочисленные корни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засушливых территорий имеют длинные корни, способные достигать глубоких водоносных слоёв. Это обеспечивает устойчивость к засухам и стабильное питание.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Ксерофиты: глубокие и мощные корни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22325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корни в природе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крепкое прикрепление к поверхностям, что помогает лазить по стенам и деревьям, увеличивая площадь обитания.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Корни-прицепы плюща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Прослуживают для поглощения влаги из воздуха и запасания воды, обеспечивая выживание в тропических лесах.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корни орхидей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Поднимаются над уровнем грунта и поглощают кислород для корней, растущих в водонасыщенной почве.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корни мангровых деревьев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83381"/>
            <a:ext cx="4791900" cy="18533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корней по функциям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разнообразие корней растений по основным функциям и примерам, отражая адаптационные возможности.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корней выполняют специализированные задачи, что позволяет растениям адаптироваться к условиям среды и обеспечивать жизнедеятельность.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корней в природе и жизни человека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укрепляют почву, предотвращая её эрозию и способствуя формированию плодородного слоя, необходимого для роста растений и поддержания экосистем.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корни применяются в медицине и промышленности, выступая сырьём для создания лекарств и технических материалов.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многих растений используются человеком в пищу, например, морковь и свёкла являются важными источниками витаминов и углеводов.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корней с почвенными грибами в виде микоризы улучшает усвоение питательных веществ и защищает растения от патогенов.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строения корня и его функций: важность для природы и человека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корня напрямую формирует его функции — питание, опору и адаптацию. Эти особенности обеспечивают выживание растений и поддерживают значимые процессы в экологии и сельском хозяйстве.
</a:t>
            </a:r>
            <a:endParaRPr lang="en-US" sz="15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2026-05-07T15:12:12Z</dcterms:created>
  <dcterms:modified xsi:type="dcterms:W3CDTF">2026-05-07T15:12:12Z</dcterms:modified>
</cp:coreProperties>
</file>