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и Персия в XIX – начале XX века: ключевые темы и значимость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Соперничество, реформы и преобразования на фоне международных вызовов.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Османской империи и Персии в начале XIX века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и Персия играли важную роль на Ближнем Востоке с XV века. К XIX веку государства сталкиваются с коррупцией, спадом экономики и политической нестабильностью. Давление России и Великобритании ведёт к потере территорий и подъёму новых движений.
</a:t>
            </a:r>
            <a:endParaRPr lang="en-US" sz="874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соперничество Османской империи и Персии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контроль над Закавказьем и Восточной Анатолией разгорались конфликты между империями, укрепляя соперничество и порождая постоянную угрозу военных столкновений.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разных этнических и религиозных групп обеими сторонами усиливала напряжённость, приводя к частым конфликтам на границах и политическим раздорам.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интенсивные вооружённые столкновения пришлись на начало и середину XIX века, сопровождаясь неоднократными изменениями и пересмотрами государственных границ.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Русско-персидские войны и изменение границ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1804–1813: Первая русско-персидская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Закончилась поражением Персии и подписанием Гюлистанского мира, по которому Россия получила контроль над Кавказом, Дагестаном и Северным Азербайджаном.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1813: Гюлистанский мирный договор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 закрепил потерю Персией территорий на Кавказе, значительно усилив русское влияние в регионе и изменив баланс сил.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1826–1828: Вторая русско-персидская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Привела к новому поражению Персии и заключению Туркманчайского договора, по которому Россия получила Армению и Южный Азербайджан.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1828: Туркманчайский договор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Упрочил российский контроль на Южном Кавказе, серьезно ограничив суверенитет Персии и изменив политическую карту региона.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Танзимат: реформы и обновление Османской империи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равенства подданных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Танзимат гарантировал равные права всем гражданам независимо от вероисповедания, что стало важным шагом к секуляризации и укреплению государственности.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учебных заведений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рамках реформ открывались школы и университеты, где внедрялись современные программы, развивая образование и подготовку специалистов.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 и коммуникаций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железных дорог и телеграфных линий существенно модернизировало связи внутри империи и ускоряло экономическое развитие.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модернизация в Персии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модернизация при Аббас-Мирзе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реформ связано с обновлением армии: закупкой современного оружия и обучением новобранцев по европейским стандартам.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светского образования и прессы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Персии начали появляться современные школы и газеты, что способствовало распространению новых идей и знаний среди населения.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реформ из-за консерваторов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стремление к обновлениям, традиционные элиты и иностранное влияние тормозили реформы и сохраняли сильную роль религии.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11395"/>
            <a:ext cx="4208700" cy="15225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реформ: Османская империя и Персия
</a:t>
            </a:r>
            <a:endParaRPr lang="en-US" sz="1998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и результаты реформ в двух империях: глубина изменений и общественное влияние различались.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Османские реформы были более комплексными, способствовали укреплению государства и общества, тогда как реформы в Персии ограничивались и сталкивались с консерватизмом.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Archives, Encyclopaedia Iranica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 и сепаратизм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народы, такие как греки, сербы и болгары, активно боролись за независимость от Османской империи, создавая собственные государства к концу XIX века.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Персии возникали движения, стремящиеся к внутренней автономии, вдохновлённые европейскими идеями реформ и национального самосознания.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национализма серьёзно подрывал традиционные монархические порядки, поднимая вопросы о самоопределении и политической свободе.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приводили к усилению социальных конфликтов и формированию новых политических сил, участвующих в переустройстве региональной системы.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развитие и влияние иностранных инвестиций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Османской империи сельское хозяйство оставалось основой, но активно развивались торговля и промышленность, строились железные дороги и модернизировались рынки.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Персия экспортировала ковры и шёлк, позже нефть, активно развивала железнодорожные линии, а западные инвестиции формировали экономические приоритеты обеих стран.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нефти в Персии и изменения в экономике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1908 году в районе Месджед-Солейман найдено крупное нефтяное месторождение. Британская Anglo-Persian Oil Company получила права на эксплуатацию ресурсов, что вызвало экономические сдвиги.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нефти быстро рос, экономика Персии начала центрироваться на энергетическом секторе, но иностранный контроль усилился, появились новые социальные слои — рабочие нефтяных предприятий.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8570" y="1581850"/>
            <a:ext cx="5139409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дипломатические соглашения XIX – начала XX века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государств, Encyclopaedia Iranica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договоры, определившие территориальные изменения и политические отношения Османской империи, Персии и европейских держав. Каждый документ оказал значительное влияние на баланс сил в регионе.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Договоры существенно изменили границы и усилили влияние европейских держав, особенно России и Великобритании, создавая предпосылки для дальнейших конфликтов.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Вмешательство европейских держав в регионе и его последствия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Великобритания активно соперничали за контроль над Османской империей и Персией, используя политическое давление и военные интервенции для достижения своих стратегических целей.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 Германия устанавливали тесные связи с османской властью, в то время как иностранные державы поддерживали шаха в Персии, что вызывало рост в стране движения за независимость.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Конституционная революция в Персии (1905–1911)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2744800" y="2288994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1906 год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первой Конституции и формирование Меджлиса — парламента, основание правового государства и начало ограничения монархии.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243278" y="3882200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 год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народных протестов против абсолютной власти шаха и требование реформ, создания парламента и ограничения его полномочий.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5257025" y="3247668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1911 год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противоречий между реформаторами и консервативными силами, что отразилось на дальнейших политических изменениях и развитии гражданского общества.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война: воздействие на Османскую империю и Персию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сражалась на стороне Центральных держав, где ключевыми фронтами были Ближний Восток, Галлиполи и Месопотамия, испытывая значительные потери.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Персия официально сохраняла нейтралитет, однако на её территории происходили боевые действия и оккупация армиями Великобритании, России и Османской империи.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вызвала в Персии разрушения, голод и эпидемии, а также ускорила политический кризис и последующий распад Османской империи.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связи и взаимные влияния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Архитектурное и художественное взаимодействие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влияние проявлялось в строительстве медресе, дворцов и мечетей, а также в узорах ковров и миниатюрах, создавая уникальный культурный синтез.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Интеллектуальный обмен и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медицина и философия имели высокий авторитет в турецкой элите, а торговля предметами роскоши и идеями оживлялась через посольства и купеческие связи.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развитие инфраструктуры в XIX – начале XX века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Стамбул — крупнейший мегаполис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XX века население Стамбула достигало около 900 тысяч, что сделало его центром торговли, культуры и политической жизни Османской империи.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Тегеран — столица с большим потенциалом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Тегерана достигало около 250 тысяч, город активно развивался за счет строительства дорог, первой промышленности и учебных заведений.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Инфраструктурные изменения в основных 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железные дороги и трамваи, открывались банки и школы, что способствовало формированию городской интеллигенции и модернизации городского пространства.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состав Османской империи и Персии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Многоэтнический состав отражает сложность управления и причины межэтнических напряжённостей в регионе.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населения влияло на внутреннюю политику, образование и порождало конфликты, усложняя процесс национального строительства.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исследования конца XIX века, Encyclopaedia Iranica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Османской империи и политические преобразования в Персии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итогам Первой мировой войны Османская империя распалась, что привело к созданию Турецкой республики под руководством Мустафы Кемаля Ататюрка.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Персии смещение династии Каджаров завершилось приходом династии Пехлеви, начавшей масштабные реформы и секуляризацию государства.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Турции и Персии произошли радикальные политические изменения, что повлияло на формирование современного национального государства.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1925 год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положивший начало новым реформам и секуляризации в Персии под властью династии Пехлеви.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1925 году в Персии начался новый этап модернизации и усиления национальной независимости, влияющий на дальнейшее развитие региона.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о Персии начала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прошлого для понимания современного Ближнего Востока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Османской империи и Персии в XIX – начале XX века показывает важность реформ и сложностей внешних влияний. Эти процессы помогают понять корни нынешних политических и культурных особенностей региона.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2026-05-11T01:54:39Z</dcterms:created>
  <dcterms:modified xsi:type="dcterms:W3CDTF">2026-05-11T01:54:39Z</dcterms:modified>
</cp:coreProperties>
</file>