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 языке: что такое неологизмы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 жизнью людей и даёт названия новому миру.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меняется вместе с обществом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вещи, занятия и способы общения, а значит, нужны точные слова. Одни приходят из других языков, другие создаются по правилам русского языка и быстро входят в повседневную речь.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новизны слова бывают в языке: новая форма и новый смысл.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Неологизмом может стать и новое слово, и знакомое слово с другим значением.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Сформулировано по материалам урока о неологизмах.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неологизмов приходит из других языков, особенно из английского. Так в речи появляются слова вроде сканер, блог, кэшбэк и подкаст, которые обозначают новые реалии.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 языке берутся новые слова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словообразование и новые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слова создаются по правилам русского языка или получают новый смысл. Так возникают самозанятый, видеосвязь, подписчик, а знакомое слово может начать обозначать новое явление.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сфер приходят новые слова чаще всего
</a:t>
            </a:r>
            <a:endParaRPr lang="en-US" sz="2737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чаще всего появляются там, где быстрее всего меняется жизнь: в сети, в технологиях и в повседневном 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развивается сфера, тем больше она влияет на словарь и разговорную речь.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тематическим группам неологизмов.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новые слова в русском языке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Заимствование: слово приходит в язык почти готовым, как блог или сканер. Оно обозначает предмет или действие, для которых раньше не было точного названия.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суффиксы: к основе добавляются русские части слова. Так появляются перепост, чатик, подписка и видеосвязь, которые звучат естественно для русской речи.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основ: два корня соединяются в одно слово. По такому способу образованы смартфон, самокат, фотосессия и киберспорт, очень удобные для новых понятий.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Сокращение: длинное название становится короче и удобнее в повседневной речи. Так возникают универ, замдекана и инфо, которые легче быстро произносить и запоминать.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входит в язык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слова от появления нового явления до закрепления в речи.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247" y="3340378"/>
            <a:ext cx="140920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7349" y="1205754"/>
            <a:ext cx="161051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0093" y="1204531"/>
            <a:ext cx="140920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81209" y="3340378"/>
            <a:ext cx="140920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в интернете и социальных сетях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 и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лайкать и лайк связаны с быстрым выражением одобрения в сети. Они удобны, коротки и легко входят в речь школьников и взрослых, которые часто общаются онлайн.
</a:t>
            </a:r>
            <a:endParaRPr lang="en-US" sz="1085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Репосты и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Пост, репост и сторис называют способы делиться информацией. Эти слова помогают точно описывать действия пользователя, когда он выкладывает запись или пересылает её другим.
</a:t>
            </a:r>
            <a:endParaRPr lang="en-US" sz="1127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чате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чат, чатиться и подписчик появились вместе с новыми форматами общения. Они обозначают быстрый обмен сообщениями, чтение ленты и участие в сетевом разговоре.
</a:t>
            </a:r>
            <a:endParaRPr lang="en-US" sz="1091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контента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блогер и контент показывают, что интернет создал новые профессии и занятия. Для них потребовались точные названия, поэтому они быстро закрепились в речи.
</a:t>
            </a:r>
            <a:endParaRPr lang="en-US" sz="117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Пометки и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Хештег помогает объединять записи по теме и быстрее находить нужный материал. Такое слово стало привычным там, где важны поиск, навигация и связь между публикациями.
</a:t>
            </a:r>
            <a:endParaRPr lang="en-US" sz="11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60106"/>
            <a:ext cx="4022400" cy="1271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новые слова называют современные явления и быстро становятся понятными.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связано с интернетом и техникой; именно эти сферы чаще всего дают языку новые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неологизмов, распространённых в современной русской речи.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неологизмов и их значения
</a:t>
            </a:r>
            <a:endParaRPr lang="en-US" sz="25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Неологизмом может стать уже знакомое слово, если оно начинает обозначать новое явление. Так, мышка, вирус, окно и облако получили дополнительные значения в мире компьютеров и интернета.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удобны: они понятны, коротки и легко связывают новое с привычным. Поэтому один и тот же образ может жить сразу в двух смыслах.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слова с новым значением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новые слова распространяются быстрее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нужны каждый день, особенно быстро переходят из одной группы людей к другой и становятся привычными.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быстро закрепляются названия из интернет-среды: они короткие, частые и сразу понятные многим.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неологизмов; оценка распространения по частоте употребления в повседневной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новые слова остаются, а другие исчезают
</a:t>
            </a:r>
            <a:endParaRPr lang="en-US" sz="2398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сохраняется, если оно помогает точно назвать новый предмет или действие, быстро запоминается и удобно звучит в русской речи, не вызывая лишних трудностей.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длинные, редкие или непонятные варианты обычно не приживаются: люди реже их повторяют, поэтому они быстро теряют распространение и выходят из активной речи.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новое слово слышат дома, в школе, в интернете, книгах и СМИ, тем выше шанс, что оно станет обычным и войдёт в постоянный словарь.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переходит из новинки в обычную лексику
</a:t>
            </a:r>
            <a:endParaRPr lang="en-US" sz="254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закрепления нового слова и его основные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становится обычным сразу: сначала оно распространяется в речи, а словарь лишь подтверждает уже сложившееся употребление.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употреблением новых слов в речи и словарях современного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в школьной и подростковой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 сети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сначала встречается в играх, видео, комментариях и переписке. Его подхватывают активные пользователи, потому что оно удобно для быстрого общения.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употребление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выражение оказывается точным и понятным, его используют всё чаще. Так слова вроде «мем», «вайб» или «челлендж» становятся привычными.
</a:t>
            </a:r>
            <a:endParaRPr lang="en-US" sz="1381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среди сверстников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начинает звучать в школьной среде и в разговорах друзей. Оно помогает коротко выразить эмоцию, оценку или отношение к событию.
</a:t>
            </a:r>
            <a:endParaRPr lang="en-US" sz="1381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временем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закрепляется надолго, а часть быстро выходит из моды. Судьбу каждого слова определяет не реклама, а живое общение.
</a:t>
            </a:r>
            <a:endParaRPr lang="en-US" sz="13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стало ли слово неологизмом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слова от появления нового явления до закрепления в языке.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постоянно создают новые названия, когда появляются роботы, нейросети, дроны, биометрия и другие современные решения, которых раньше просто не существовало.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 для точного описания изобретений и процессов. Они помогают быстро объяснить, как работает новая техника и чем одно устройство отличается от другого.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в науке и технике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и русские новые слова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приходят готовыми, другие язык создаёт сам с помощью своих приставок, суффиксов и сложения основ.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развивается двумя путями одновременно: принимает внешние слова и активно строит собственные названия для новых реалий.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неологизмов; сравнительная классификация по способу 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40423"/>
            <a:ext cx="343500" cy="305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40423"/>
            <a:ext cx="343500" cy="305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неологизмы говорят о времени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новые слова связаны с общением в сети, где мгновенно появляются посты, лайки, чаты и другие названия привычных действий.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устройства требуют точных названий: смартфон, дрон, нейросеть. По ним видно, какие технологии стали частью повседневной жизни.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Видеозвонки, сторис и подкасты показывают, что людям важно быстро обмениваться информацией, видеть друг друга и слушать удобные форматы.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скидках, доставке и онлайн-покупках отражают изменения в обычной жизни: способы выбора и оплаты товаров становятся всё удобнее.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можно понять, какое новое слово приживается в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закрепления важны удобство, понятность и частое употребление; язык постепенно отбирает самые практичные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языковых признаков, по которым слова входят в активное употребление.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 неудачные новые слова
</a:t>
            </a:r>
            <a:endParaRPr lang="en-US" sz="26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неологизмы делают язык живым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Неологизмы появляются вместе с новыми предметами и идеями, а затем либо становятся обычными словами, либо исчезают. Так язык постоянно обновляется и точно отражает жизнь общества.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2026-05-23T09:16:01Z</dcterms:created>
  <dcterms:modified xsi:type="dcterms:W3CDTF">2026-05-23T09:16:01Z</dcterms:modified>
</cp:coreProperties>
</file>