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выделение и обмен веществ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веществ и выделение поддерживают здоровье и жизнедеятельность организма.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и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энергией и строительными материалами тело, а выделение удаляет вредные продукты обмена, сохраняя баланс и здоровье организма.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собой представляет обмен веществ?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совокупность химических процессов, превращающих пищу в энергию и вещества для клеток. Он обеспечивает рост, восстановление тканей и удаление ненужных соединений.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белков, жиров и углеводов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 построении тканей, жиры служат запасом энергии, а углеводы — быстрым источником топлива для клеток. Все они подвергаются превращению в ходе метаболизма.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— помощники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регулируют химические реакции и помогают организму усваивать питательные вещества, обеспечивая правильное функционирование обменных процессов.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— углеводы, белки и жиры, которые расщепляются и высвобождают энергию в клетках. Этот процесс обеспечивает топливо для работы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получение и использование энергии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 для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Освободившаяся энергия используется для движения, роста, поддержания тепла тела и работы внутренних органов, обеспечивая нормальное функционирование всех 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в организме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энергии уходит на поддержание стабильной температуры тела, что важно для нормальной работы всех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 отражают важность регуляции температуры и активности для школьников этого возраста.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192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199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0199" y="924297"/>
            <a:ext cx="1790700" cy="17137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человека и их функции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57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из крови отходы и излишки воды, формируя мочу. Они поддерживают водно-солевой баланс и регулируют кислотно-щелочной уровень.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2471518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роль потоотделения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содержащий воду, соли и небольшое количество отходов. Пот испаряется, охлаждая тело и способствуя выведению токсинов.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492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— вывод газов
</a:t>
            </a:r>
            <a:pPr algn="ct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выводят углекислый газ и водяной пар при выдохе, что важно для удаления продуктов клеточного дыхания и поддержания газового баланса.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737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химическая переработка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обезвреживает вредные вещества, преобразуя их в менее опасные соединения и участвует в обмене веществ, поддерживая чистоту крови.
</a:t>
            </a:r>
            <a:endParaRPr lang="en-US" sz="13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6882"/>
            <a:ext cx="4022400" cy="2218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выделения, вещества, которые они выводят, и выполняемые функции для поддержания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специализируется на удалении определённых продуктов обмена, обеспечивая баланс и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2021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органы выделения и их продукты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литров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крови фильтруется почками ежедневно для удаления продуктов обмена.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обрабатывают большое количество крови, выделяя до 1,5 литров мочи и регулируя водно-солевой баланс, что критично для здоровья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миллионы потовых желез, выделяющих пот из воды, солей и малой доли мочевины. Этот процесс помогает организму охлаждаться во время активности.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 поверхности кожи регулирует температуру тела и способствует выводу лишних веществ при высоких нагрузках или жаре, поддерживая гомеостаз.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функция кожи в выделении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как выделительный орган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Легкие ежедневно выводят примерно 500 мл углекислого газа с выдохом, что важно для удаления продуктов клеточного дыхания и поддержания газового обмена.
2. Этот процесс непрерывно происходит при каждом выдохе, обеспечивая постоянное обновление воздуха и очищение крови.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Помимо дыхания, легкие помогают избавляться от растворимых в воде ядовитых веществ.
2. Таким образом, легкие играют важную роль в общей системе выделения и очистки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превращает токсичные вещества, такие как аммиак, в менее опасные соединения — мочевину, которая затем удаляется почками. Кроме того, этот орган нейтрализует многие лекарственные препараты и вредные вещества из пищи.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желчи — ещё одна важная функция печени, она помогает перевариванию жиров и способствует выведению продуктов обмена через кишечник, обеспечивая очистку организма.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химическая переработка и обезвреживание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обмена веществ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распад сложных веществ с выделением энергии, которая затем используется организмом для выполнения различных функций и поддержания жизнедеятельности.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представляет собой построение новых молекул и клеточных структур, необходимых для роста, восстановления тканей и поддержания оптимальной работы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процесса работают одновременно и сбалансировано, обеспечивая постоянное обновление клеток и надежное снабжение организма энергией.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скорость обмена веществ по возрасту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наблюдается максимальный уровень обмена веществ, который постепенно снижается у взрослых с возрастом. Половые различия оказывают влияние на интенсивность обмена во время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метаболизм активнее в детском и подростковом возрасте, обеспечивая энергией интенсивный рост, а с возрастом активность снижается, что влияет на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83245"/>
            <a:ext cx="4336500" cy="2557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обмен веществ у животных и человека
</a:t>
            </a:r>
            <a:endParaRPr lang="en-US" sz="2614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особенностей питания и выделения с образом жизни разных животных и человека, отражая адаптацию систем выделения.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и органы выделения у животных тесно связаны с их средой обитания и рационом питания, что обеспечивает оптимальное функционирование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зоологии,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выделительных систем у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 клоакальное выделение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рептилий и амфибий выделительные продукты выводятся через клоаку, что помогает экономить воду и облегчает процесс удаления веществ в разнообразных условиях обитания.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мочевая кислота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выделяют мочевую кислоту вместо мочевины, что снижает потерю воды и обеспечивает эффективное очищение организма при высоком уровне активности и полёте.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выделение через жабры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рыб аммиак выводится непосредственно через жабры, что позволяет быстро избавляться от токсинов в водной среде без дополнительной нагрузки на почки.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обмене веществ и выделении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основой для всех биохимических реакций в организме, растворяет вещества и обеспечивает их транспортировку внутри клеток и между органами.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более 10% воды ведёт к нарушению работы внутренних органов, снижению кислородного обмена и ослаблению иммунитета, что угрожает общему состоянию здоровья.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поступление жидкости необходимо для поддержания баланса и эффективного выведения продуктов обмена через почки, кожу и дыхательные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почек, такие как нефрит и почечная недостаточность, снижают способность избавляться от токсинов, способствуя их накоплению и ухудшая общее состояние здоровья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вызывает избыток глюкозы в крови, что нарушает обмен углеводов; ожирение связано с дисбалансом энергии, а подагра — с нарушением выведения мочевой кислоты.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выделения и обмена веществ
</a:t>
            </a:r>
            <a:endParaRPr lang="en-US" sz="26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ускоряют метаболизм, увеличивают расход энергии и способствуют выделению токсинов через пот и углекислый газ, поддерживая активность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физическая активность приводит к усиленному дыханию и потоотделению у подростков, что требует увеличенного потребления жидкости для поддержания водного баланса.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упражнений на обмен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сбалансированного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обмена веществ и эффективного выделения необходимо обеспечивать организм достаточным количеством белков, витаминов и минералов, поддерживая сбалансированный рацион.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влияние на обмен веществ и выделение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избытка жиров и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сахаристых и жирных продуктов повышает нагрузку на почки и печень, затрудняя выведение отходов и способствуя развитию заболеваний.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 обмен веществ — основа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взаимодействие обмена веществ и систем выделения, подкреплённое правильным питанием и активным образом жизни, обеспечивает жизненно важные функции и поддерживает здоровье подростков.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2026-05-08T14:31:37Z</dcterms:created>
  <dcterms:modified xsi:type="dcterms:W3CDTF">2026-05-08T14:31:37Z</dcterms:modified>
</cp:coreProperties>
</file>