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смелости, дальних стран и точного слова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Н.С. Гумилёв: поэт Серебряного века, путешественник и основатель акмеизма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и литература начала XX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вошёл в литературу в эпоху поисков новых форм: он выбрал ясность, предметность и сильный образ вместо туманности.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интересы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родился 15 апреля 1886 года. Его отец был корабельным врачом, а детство прошло в переездах между Кронштадтом, Царским Селом и Тифлисом.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1886: рождение в Кронштадте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раннего возраста он много читал, особенно стихи, исторические книги и приключенческие рассказы. Эти интересы рано сформировали его тягу к подвигу, путешествиям и необычным сюжетам.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годы: чтение и увлечения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переезды и разнообразная среда помогли будущему поэту наблюдать мир внимательнее. Позже это отразилось в его стихах, где часто звучат тема дороги и образ сильного характера.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поэтические впечатления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и первые литературные впечатления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стало для Гумилёва местом, где он особенно остро почувствовал притяжение литературы. Здесь он много читал, присматривался к поэтическому слову и постепенно начинал писать сам. Для иллюстрации подойдут парки, аллеи и старые здания гимназии.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юности и чтения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Царское Село осталось в его биографии как символ юности и первых литературных опытов. Поэтому рядом с его именем часто возникают образы школьных лет, книг и первых попыток найти собственный голос.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первых стихах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Царском Селе юный Гумилёв оказался рядом с культурной традицией, которая поддерживала интерес к искусству и истории. Эта атмосфера помогла ему рано увидеть в поэзии не просто рифму, а особый способ говорить о мире.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где рождается вкус к поэзии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сборник Гумилёва, «Путь конквистадоров» (1905), сразу показал его интерес к подвигу, странствиям и образу смелого героя, который идёт к цели, несмотря на трудности.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«Романтические цветы» (1908) и «Жемчуга» (1910) поэт стал точнее работать с образом. В его стихах усилились экзотические детали, музыкальность и стремление к строгой форме.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ранние сборники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«Чужое небо» (1912) закрепил его движение к зрелой манере: романтика не исчезла, но стала сдержаннее, яснее и глубже по 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поэт Гумилёв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интерес к чтению, путешествиям и поэтическому мастерству привёл Гумилёва к акмеизму.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африканские экспедиции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несколько раз отправлялся в Африку, включая поездки в Абиссинию. Для него путешествие было не отдыхом, а проверкой смелости, наблюдательности и внутренней собранности.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испытание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Африки вошли не только в поэзию, но и в прозу. Благодаря этому его произведения звучат как рассказы о реальных дорогах, увиденных своими глазами.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творчества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он изучал природу, быт, обычаи и фольклор народов, с которыми встречался. Эти наблюдения помогали ему создавать в стихах живые и точные картины далёкого мира.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стихах Н.С. Гумилёва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«Жираф», «Сахара» и «Красное море» Африка показана не как карта, а как живой мир. Читатель видит солнце, песок, животных и дальние пути.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создают чувство свободы и приключения. Поэт умеет так точно назвать детали, что перед глазами легко возникают караван, пустыня и корабль у далёких берегов.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новое литературное направление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 ответ на туманность символизма. Его сторонники хотели, чтобы стихотворение было ясным, точным и понятным, а каждое слово работало на смысл.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стал одним из главных защитников этого направления. Вместе с единомышленниками он доказывал, что поэзия должна быть собранной, мастерски сделанной и выразительной.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акмеизме особенно ценились предметные образы и чёткие детали. Поэты стремились говорить о реальном мире так, чтобы читатель легко представлял увиденное и чувствовал форму стиха.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и школа литературного мастерства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собирал молодых авторов, которые вместе обсуждали стихи, учились у старших поэтов и искали более строгие правила литературного мастерства.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объединение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занятия и взгляды повлияли на многих поэтов эпохи, в том числе на Анну Ахматову и Осипа Мандельштама. Так формировалась новая литературная среда.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поколения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Гумилёву акмеизм стал не только теорией, но и практикой поэтической работы. Его школа помогла укрепить представление о стихе как о точном и осмысленном искусстве.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акмеизма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особенно внимательно относился к размеру, ритму и рифме. Он считал, что мысль в стихотворении должна звучать точно и быть хорошо выстроенной.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формой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Н.С. Гумилёва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соединяются в одном стихотворении, поэтому героический сюжет у Гумилёва нередко соседствует с образами далёких стран и внутреннего выбора.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его поэзии — движение к неизвестному, а остальные темы поддерживают образ сильной и ищущей личности.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Н.С. Гумилёва: «Путь конквистадоров» (1905), «Жемчуга» (1910), «Чужое небо» (1912), «Колчан» (1916), «Костёр» (1918).
</a:t>
            </a:r>
            <a:endParaRPr lang="en-US" sz="11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пишет ясно и собранно: слова у него работают точно, а детали помогают сразу увидеть место, событие и настроение без лишних объяснений.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много движения. Герой идёт, плывёт, ищет, выбирает, преодолевает препятствия, поэтому текст звучит как живой рассказ о поступке.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поэта: точность, движение и яркий образ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Гумилёва важны ритм, стройность и завершённость. Даже короткое стихотворение у него выглядит как тщательно построенное произведение с чётким итогом.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контрасты: смелость и тревога, мечта и реальность, далёкие земли и родной дом. Благодаря этому образы становятся объёмными и запоминающимися.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сборники Н.С. Гумилёва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показывают, как менялся поэт: от романтики и мечты о подвиге — к более строгой и зрелой интонации.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выстраиваются в путь от ранней романтической энергии к большей точности, сдержанности и мастерству формы.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началась война, Гумилёв добровольно пошёл на службу. Этот выбор показал, что для него важны не только стихи, но и личная ответственность перед временем.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и Первая мировая война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Награждение Георгиевскими крестами подтвердило его храбрость. В биографии поэта война стала не только историческим событием, но и нравственным испытанием.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укрепил в его поэзии темы долга, мужества и испытания характера. После фронта его интонация стала суше, строже и более сосредоточенной.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Н.С. Гумилёв и Анна Ахматова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Гумилёва и Ахматову связывали семейная жизнь и личные чувства. Их отношения стали заметной частью биографии обоих поэтов и культуры Серебряного века.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литературная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были включены в одну творческую среду Петербурга, где обсуждались новые стихи, идеи и литературные направления. Эта среда сильно влияла на их поэзию.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арест и гибель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имя Гумилёва было под запретом, но позже его творчество вернулось в историю литературы и в школьное изучение.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возвращение имени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расстреляли под Петроградом. Его гибель оборвала яркую, но очень короткую литературную и человеческую судьбу.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1921 — расстрел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Гумилёва арестовали по обвинению в участии в антисоветском заговоре. Это стало началом его трагического финала.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— арест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Н.С. Гумилёва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линии видны не только даты, но и быстрый темп его жизни: от рождения и первых книг до войны и трагической гибели.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Гумилёва развивалась очень стремительно, а самые важные события вместились в немногие годы начала XX века.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Н.С. Гумилёве; история русской литературы XX века.
</a:t>
            </a:r>
            <a:endParaRPr lang="en-US" sz="14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помогает школьникам увидеть Серебряный век не как набор дат, а как эпоху сильных характеров, поисков и ярких литературных открытий.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ценить точное слово, выразительный образ и ясную мысль. Это делает их понятными и современным читателям, и школьникам.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Н.С. Гумилёв важен сегодня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важен ещё и как создатель акмеизма и учитель поэтического мастерства. Его влияние заметно в истории русской поэзии и сегодня.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Н.С. Гумилёва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стороны жизни поэта складываются в цельный образ: путешественник, воин, автор точных стихов и участник литературной эпохи.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Гумилёва, важно смотреть и на его жизнь, и на его стихи: одно объясняет другое.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русской литературы XX века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оставил яркий след в русской литературе: он умел соединять смелость, путешествия и точное слово. Его стихи помогают почувствовать дух Серебряного века и ценность выбора.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поэт поиска, чести и точного слова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2026-05-22T10:51:41Z</dcterms:created>
  <dcterms:modified xsi:type="dcterms:W3CDTF">2026-05-22T10:51:41Z</dcterms:modified>
</cp:coreProperties>
</file>