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промышленного переворота: ключевые темы и значение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новым технологиям и массовой индустриализации в XVIII веке Великобритании.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предпосылки начала промышленного переворота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XVIII века в Великобритании ознаменовалась научными открытиями, наличием угля и железа. Рост населения и накопление капитала создали условия для развития фабрик и экспансии индустриальных технологий в другие страны к XIX веку.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изобретения, изменившие производство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Джеймса Уатта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Уатт существенно усовершенствовал паровую машину в 1784 году, обеспечив мощное и надёжное движение механизмов. Это изобретение ускорило работу фабрик и транспорта.
</a:t>
            </a:r>
            <a:endParaRPr lang="en-US" sz="94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Механический ткацкий станок Эдмунда Картрайта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1785 году Картрайт изобрёл станок, который автоматизировал процесс ткачества, значительно повысив скорость изготовления ткани и снизив ручной труд.
</a:t>
            </a:r>
            <a:endParaRPr lang="en-US" sz="93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Прядильная машина Ричарда Аркрайта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Аркрайт создал механическую прядильную машину, которой управляла вода. Это изобретение позволило быстро производить нити для ткани и стало основой фабричного производства.
</a:t>
            </a:r>
            <a:endParaRPr lang="en-US" sz="88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промышленного переворота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ремесленного труда к механизированному массовому производству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отрасли промышленности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Текстильная промышленность стала основой индустриализации, производя хлопчатобумажные и шерстяные ткани в больших объёмах.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развивалась благодаря выплавке чугуна и стали, что обеспечило материалы для машин и строительства.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включало создание станков и локомотивов, что поддерживало механизацию и транспортную революцию.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изобретатели промышленного переворота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Уатт и паровая машина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Уатт модернизировал паровой двигатель, что дало мощный толчок промышленному производству и транспорта с 1784 года.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Ричард Аркрайт — новатор в прядении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Аркрайт создал водопрядильную машину, позволившую быстро и эффективно производить нити, запустив массовое производство тканей.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Стефенсон и первый паровоз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1829 году Стефенсон разработал «Ракету», первый практичный паровоз, который изменил перевозки и развитие железных дорог.
</a:t>
            </a:r>
            <a:endParaRPr lang="en-US" sz="81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24221"/>
            <a:ext cx="4009200" cy="149165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традиционного и фабричного производства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двух систем производства указывают на переход от ручного труда к массовому механизированному.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Фабричное производство обеспечило быстрое и качественное создание товаров в больших объёмах.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промышленного развития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вызовы индустриальных городов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Перенаселённость и недостаток жилья вызвали тесноту и плохие жилищные условия в городах.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Антисанитария стала причиной распространения болезней, снижения продолжительности жизни в городах, например в Манчестере.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эпидемий и отсутствие санитарной инфраструктуры усугубляли здоровье населения.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конфликты усилились из-за тяжелых условий труда и жизни рабочих в индустриальных центрах.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 и глобальное влияние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Облегчение перевозок сделало экспорт продукции заводов Великобритании массовым и доступным на разные континенты.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укрепила позиции мирового лидера в производстве текстиля и металлов.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международный обмен товарами и технологиями стимулировал экономический рост и глобализацию рынка.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Фабричная система и разделение труда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объединили производство под одной крышей, заменив бытовые мастерские и ремесленные цеха.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обязанностей значительно ускорило и упростило производственный процесс.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XIX века промышленное производство в Великобритании выросло в три раза по сравнению с началом века.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облегчило специализацию рабочих на конкретных операциях для повышения эффективности.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рост городов: демографические изменения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вызвал формирование крупных промышленных центров с быстрым увеличением населения и сменой социального ландшафта.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увеличение доли городского населения отражает масштабную миграцию и развитие мегаполисов в ходе промышленного переворота.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исследования Великобритании, XVIII–XIX вв.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 социальные изменения в индустриальную эпоху
</a:t>
            </a:r>
            <a:endParaRPr lang="en-US" sz="1927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Фабричный рабочий — новая социальная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появление фабричных рабочих стало одним из ключевых изменений: работники приспосабливались к новому режиму труда и условиям на производстве.
</a:t>
            </a:r>
            <a:endParaRPr lang="en-US" sz="93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инженерного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 техники стали востребованы для обслуживания и разработки новых машин, что повлияло на структуру профессий и профессиональное образование.
</a:t>
            </a:r>
            <a:endParaRPr lang="en-US" sz="93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женщин и детей в труде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вовлечение женщин и детей в фабричный труд отражало экономическую необходимость и меняло традиционные семейные роли.
</a:t>
            </a:r>
            <a:endParaRPr lang="en-US" sz="9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реформы и права трудящихся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1833 году принят Закон о фабриках ограничил детский труд, запретив работу младше 9 лет в текстильной промышленности.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законе установлено ограничение рабочего дня детей от 8 до 12 часов для защиты их здоровья и развития.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Создана инспекция для контроля соблюдения законов и улучшения условий труда на фабриках по всей стране.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индустриализации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уголь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сжигание угля фабриками привело к загрязнению воздуха дымом, что ухудшило здоровье жителей городов.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промышленных отходов в реки загрязнил источники питьевой воды, вызвав рост заболеваний среди населения.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зелёных зон в 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застройка городов уменьшала количество парков и садов, снижая качество городской среды жизни.
</a:t>
            </a:r>
            <a:endParaRPr lang="en-US" sz="8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революция: железные дороги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значительно ускорили передвижение, объединив отдалённые регионы и стимулируя экономику.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протяжённости железных дорог отражает промышленное развитие и трансформацию транспортной инфраструктуры Европы.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Железнодорожная статистика Европы, 1850 год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2031564"/>
            <a:ext cx="3971100" cy="108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производства ключевых товаров в Великобритании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хлопчатобумажных тканей и чугуна резко увеличилось в период промышленного переворота, показывая масштабы индустриализации.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текстиля и чугуна выросло в десятки раз, что подтверждает огромный промышленный рост и смену технологий.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статистика Великобритании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реакция на индустриальные изменения
</a:t>
            </a:r>
            <a:endParaRPr lang="en-US" sz="2159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луддитов: протест против машин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Рабочие, опасаясь за свои рабочие места, разрушали новое оборудование, выражая недовольство быстрыми переменами и ухудшением условий труда.
</a:t>
            </a:r>
            <a:endParaRPr lang="en-US" sz="937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профсоюзов в защите работников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профсоюзов дало рабочим возможность коллективно добиваться повышения зарплат и улучшения условий труда, укрепляя социальную солидарность.
</a:t>
            </a:r>
            <a:endParaRPr lang="en-US" sz="9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в эпоху промышленного переворота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промышленный сектор требовал грамотных специалистов, что стимулировало создание ремесленных училищ для подготовки рабочих кадров.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Вечерние школы для взрослых позволяли рабочим повышать квалификацию и адаптироваться к техническим новшествам на фабриках.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печатной продукции увеличило доступ к знаниям, способствуя культурному развитию городского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последствия промышленного переворота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 Германия стали ведущими промышленными центрами, формируя основу мировой экономики XIX века.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страны выступали поставщиками сырья, что усиливало экономическое неравенство между индустриальными и аграрными регионами.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стимулировала рост международной торговли и обмен технологий, усиливая взаимозависимость стран.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вызвали новые формы классовых отношений и вызовы в глобальном масштабе.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промышленного переворота сегодня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 сформировал современные технологии, экономику и урбанизацию, заложив основу для дальнейшего развития общества и промышленности.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2026-05-11T03:38:31Z</dcterms:created>
  <dcterms:modified xsi:type="dcterms:W3CDTF">2026-05-11T03:38:31Z</dcterms:modified>
</cp:coreProperties>
</file>