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общественных насекомых: основные темы и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муравьи создают организованные сообщества с важной ролью в природе и сельском хозяйстве.
</a:t>
            </a:r>
            <a:endParaRPr lang="en-US" sz="3719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общественные насекомые появились более 100 миллионов лет назад. Пчёлы и муравьи — разные представители, но объединены сложной социальной организацией. Эти насекомые стали важными объектами для изучения и практического использования человеком.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общественных насекомых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пчёл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пчёлы — распространённые опылители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пчёлы рода Apis живут в больших колониях, достигающих до 80 тысяч особей. Они встречаются в Европе, Азии, Африке и обеих Америках, играя ключевую роль в опылении множества растений.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 — важные опылители в холодных регионах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Шмели, относящиеся к роду Bombus, отличаются пушистым телом и живут в умеренных и холодных зонах. Их колонии значительно меньше, чем у медоносных пчёл, но они активны при более низких температурах.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пчёлы — незаметные труженики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рода Osmia и другие одиночные виды не образуют колоний, но эффективно опыляют растения, включая сельскохозяйственные культуры, тем самым дополняя общественных соседей.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 распространение муравьёв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Formica — строительные и охранные специалисты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Formica занимает обширные территории северного полушария. Их колонии варьируются от небольших до крупных, с ярко выраженным разделением труда между рабочими и солдатами.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Lasius — мелкие, но многочисленные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рода Lasius распространены по всей Европе и Азии. Многие из них живут в почве и оказывают значительное влияние на структуру почвы и экосистем.
</a:t>
            </a:r>
            <a:endParaRPr lang="en-US" sz="125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Аргентинский муравей — суперколонии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образует суперколонии протяжённостью до нескольких километров. Благодаря высокой агрессии и численности он успешно конкурирует с местными видами во многих регионах мира.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пчелиной семьи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— главная репродуктивная особь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улье только одна матка, откладывающая до 2000 яиц в сутки летом. Она может жить до пяти лет и обеспечивает воспроизводство всей колонии.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 — универсальные труженики
</a:t>
            </a:r>
            <a:pPr algn="ctr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— самки, выполняющие сбор нектара, строительство сот и уход за личинками. Они живут 4-6 недель в летний период и обеспечивают поддержку всей семьи.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Трутни — сезонные оплодотворители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Трутни — самцы, основной функцией которых является оплодотворение матки. Они живут только несколько месяцев, после чего по естественным причинам погибают.
</a:t>
            </a:r>
            <a:endParaRPr lang="en-US" sz="12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в муравьиной колонии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— многолетняя основа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Муравьиная матка откладывает яйца в течение нескольких лет, обеспечивая стабильность популяции. Её размеры значительно превышают размеры рабочих насекомых.
</a:t>
            </a:r>
            <a:endParaRPr lang="en-US" sz="1153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— многофункциональные исполнители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ухаживают за потомством, добывают пищу, защищают муравейник и занимаются строительством. Они составляют примерно 90% всей колонии.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— защитники муравейника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например, рода Camponotus, имеют крупных солдат с крепкими челюстями для охраны входов и отражения врагов, обеспечивая безопасность всей группы.
</a:t>
            </a:r>
            <a:endParaRPr lang="en-US" sz="11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используют сложные танцы для передачи информации о направлении и расстоянии до пищи. Основные типы — круговой и «виляющий», которые позволяют точно ориентироваться.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коммуникации в пчелиной семье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передачи сигналов тревоги и координации применяются феромоны. Кроме того, внутри улья используются вибрационные и слабые звуковые сигналы для быстрой коммуникации.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оставляют пахучие трассы из феромонов, по которым рабочие находят пищу и ориентируются в окружающей среде. Это ключ к их коллективной работе.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обмена информацией у муравьёв
</a:t>
            </a:r>
            <a:endParaRPr lang="en-US" sz="3059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касаниями усиками и телом помогает передавать состояние колонии и предупреждать о угрозах. Некоторые виды также издают звуковые вибрации для внутренней связи.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функционирования улья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состоит из вертикальных сот с шестигранными ячейками, которые служат для хранения мёда, пыльцы и выращивания потомства. Такая структура экономит материалы и прочна.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активно регулируют микроклимат улья, контролируя влажность и температуру. Они используют крылья для вентиляции, поддерживая комфортные условия для всей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организация муравейника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представляет собой сеть туннелей и камер для яиц, личинок и запаса пищи. Размеры варьируются в зависимости от вида и численности колонии.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колониях есть специализированные зоны, например, «детская» и «складская». Такая организация обеспечивает защиту, вентиляцию и оптимальный микроклимат внутри муравейника.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около 80% цветковых растений, включая многие важные сельскохозяйственные культуры. Благодаря их работе обеспечивается высокое качество и обильный урожай фруктов и овощей.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пчёл: опыление растений и поддержание биоразнообразия
</a:t>
            </a:r>
            <a:endParaRPr lang="en-US" sz="28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пчёлами поддерживает разнообразие растений, что важно для здоровья экосистем. Снижение численности этих насекомых может привести к ухудшению состояния природных сообществ и сокращению доступных продуктов питания.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контролируют популяции вредных насекомых, поедая тлю и гусениц, что помогает сохранять здоровье растений. Их туннельные системы улучшают структуру почвы, повышая её аэрацию и плодородие.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муравьёв в природе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Распространяя семена ряда растений, муравьи способствуют восстановлению растительного покрова. Кроме того, они ускоряют разложение органических остатков, поддерживая важные процессы круговорота веществ в природе.
</a:t>
            </a:r>
            <a:endParaRPr lang="en-US" sz="15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и экономическая ценность пчёл для человека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мёда — богатый источник питательных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Мёд, добываемый пчёлами, содержит витамины и натуральные сахара, полезные для здоровья. Его активно используют в кулинарии и народной медицине по всему миру.
</a:t>
            </a:r>
            <a:endParaRPr lang="en-US" sz="1178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Пчелиный воск и прополис в промышленности и медицине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 применяется для создания свечей и косметики, а прополис используется как природный антисептик. Эти продукты ценятся за свои натуральные свойства и разнообразные сферы применения.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значимость опыления в сельском хозяйстве
</a:t>
            </a:r>
            <a:pPr algn="ctr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пчёлами повышает урожайность и качество культур, что приносит аграрному сектору ежегодно свыше 200 миллиардов долларов. Это делает пчёл незаменимыми помощниками человека.
</a:t>
            </a:r>
            <a:endParaRPr lang="en-US" sz="11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муравьёв и их значение для науки
</a:t>
            </a:r>
            <a:endParaRPr lang="en-US" sz="2225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защита сельскохозяйственных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поедают вредителей, что снижает необходимость в химических препаратах. Их участие поддерживает устойчивость природных систем и помогает сохранению урожая.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почвы на нарушенных участках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муравьёв стимулирует аэрацию и перемешивание почвы, что ускоряет восстановление экосистем после вырубок и строительных работ.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коллективного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муравьёв помогает понять принципы распределения ролей и принятия решений в группе. Эти знания применяются для разработки новых алгоритмов и технологий.
</a:t>
            </a:r>
            <a:endParaRPr lang="en-US" sz="12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страдают от пестицидов, паразитов, таких как клещ Варроа, и болезней, а также от потери цветущих местообитаний, что снижает их численность.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пчёл и муравьёв: основные проблемы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Муравьёв угрожают загрязнение почв, вырубка лесов и расширение городов, что разрушает естественные условия их жизни и снижает популяции.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сокращения численности общественных насекомых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численности насекомых приводит к снижению урожайности и исчезновению некоторых растений, нарушая важные цепи питания в экосистемах.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фермеры были вынуждены опылять сады вручную из-за падения пчелиных популяций, что подчёркивает необходимость комплексных мер для защиты насекомых.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и программы охраны общественных насекомых
</a:t>
            </a:r>
            <a:endParaRPr lang="en-US" sz="1966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опасных пестицидов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Европейском союзе с 2013 года запрещены средства, вредящие пчёлам, что снижает их гибель и даёт шанс на восстановление популяций.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«зелёных коридоров» на сельскохозяйственных полях
</a:t>
            </a:r>
            <a:pPr algn="ctr" indent="0" marL="0">
              <a:lnSpc>
                <a:spcPct val="100000"/>
              </a:lnSpc>
              <a:buNone/>
            </a:pPr>
            <a:r>
              <a:rPr lang="en-US" sz="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цветочных полос помогает насекомым находить пищу и безопасные места для обитания, улучшая выживаемость в изменённых ландшафтах.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органического земледелия
</a:t>
            </a:r>
            <a:pPr algn="ctr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химикатов в пользу экологичных методов снижает угрозы для общественных насекомых и улучшает качество продукции.
</a:t>
            </a:r>
            <a:endParaRPr lang="en-US" sz="1111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волонтёрские проекты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Кампании информирования и участие добровольцев способствуют распространению знаний о важности насекомых и мобилизуют общество на их защиту.
</a:t>
            </a:r>
            <a:endParaRPr lang="en-US" sz="10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человека в охрану пчёл и муравьёв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Высаживание нектароносных растений и размещение укрытий для одиночных пчёл создаёт благоприятные условия для их жизни даже в городах и приусадебных участках.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химикатов в частных садах и участие в акциях «Сохраним пчёл вместе!» помогают снижать угрозы и распространять важные экологические идеи.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изучения общественных насекомых на научно-технический прогресс
</a:t>
            </a:r>
            <a:endParaRPr lang="en-US" sz="196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swarm-роботов на примере муравьёв и пчёл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коллективного поведения насекомых подвигли учёных создавать роботов, способных координировать действия без единого лидера, что увеличивает эффективность техники.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логистических алгоритмов «муравьиный алгоритм»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Муравьиный алгоритм применяется для поиска оптимальных путей в транспортных и вычислительных системах, улучшая работу навигации и планирования.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окружающей среды и бионические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муравьи вдохновляют создание систем контроля экосистем и экологических датчиков, что способствует устойчивому развитию и сохранению природы.
</a:t>
            </a:r>
            <a:endParaRPr lang="en-US" sz="11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насекомые: залог устойчивости природы и благополучия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муравьи играют ключевую роль в поддержании экосистем и продуктивности сельского хозяйства. Совместные усилия на всех уровнях необходимы для их сохранения и будущего планеты.
</a:t>
            </a:r>
            <a:endParaRPr lang="en-US" sz="30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2026-05-09T14:40:15Z</dcterms:created>
  <dcterms:modified xsi:type="dcterms:W3CDTF">2026-05-09T14:40:15Z</dcterms:modified>
</cp:coreProperties>
</file>