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 интернете: цифровая среда, нормы и ответственность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ежедневно влияет на школьников — от данных и авторства до ответственности за действия в сети.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11-классники постоянно пользуются мессенджерами, соцсетями, облаками и онлайн-банками. Каждое действие формирует цифровой след, а конфликты в интернете часто обостряются мгновенно — информация копируется и распространяется быстрее, чем в офлайне.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правовые вопросы в сети важны для старшеклассников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Базой служат Конституция Российской Федерации и отраслевые кодексы: Гражданский, Уголовный и Кодекс об административных правонарушениях — они определяют ответственность за разные виды правонарушений в сети.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ключевых интернет-тем важен федеральный закон «О персональных данных», а также нормы об информации и связи, рекламе и противодействии экстремизму, включая защиту детей от вредной информации.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сервисы и платформы работают в разных юрисдикциях, на один и тот же контент могут одновременно действовать российские правила и внутренние регламенты площадки.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регулирования интернет-отношений в России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848" y="1734625"/>
            <a:ext cx="2670754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права чаще всего затрагиваются в сети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онлайн-конфликтов возникает из‑за публикации, копирования и распространения информации — даже «случайные» действия могут привести к нарушениям.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зона риска — контент и данные: чем чаще подросток публикует и пересылает, тем выше вероятность правовой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интернет-сценариев и правовых категорий по российскому законодательству.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и цифровой след подростка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персональным 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персональным данным относят имя, дату рождения, фото, номер телефона, адрес электронной почты, геолокацию и IP-адрес, а также сведения об учебном заведении и аккаунты в сервисах. Их сбор и передача требуют законного основания.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цифровой след опасен при неверных настройках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настройки приватности, открытые профили и публикация личной информации повышают риск утечки данных. Это влечет спам, взломы, мошеннические предложения и другие формы злоупотреблений.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законно использовать чужой контент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решения перед публикацией: от правообладателя до возможного удаления материала.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видеоролики, музыка, тексты, иллюстрации, мемы и презентации охраняются авторским правом. Даже «атрибуция» не превращает чужую работу в свободно используемую без разрешения.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в соцсетях, блогах и мессенджерах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Репост, пересылка в чат или публикация с указанием автора сами по себе не равны автоматическому согласию правообладателя. Важно, какие именно права и на каких условиях предоставлены.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права нарушены, контент могут удалить, а доступ к аккаунту ограничить. Правообладатель вправе требовать компенсацию, а в отдельных ситуациях возможна административная или уголовная ответственность.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полезно отличать личное использование и законное размещение в публичном пространстве: для публикаций чаще всего нужны лицензия или иное основание правомерности.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обычно связана с действиями, требующими ввода данных и платежей, а также с публичной публикацией контента.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активности совпадает с передачей данных и быстрым распространением материалов, тем выше риск правонарушений и последствий для пользователя.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качественные наблюдения по типовым сценариям киберрисков у подростков; точные статистические значения для каждого сегмента в открытых источниках могут различаться.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используют интернет и где выше риски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1212" y="1162275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Оскорбления, клевета и кибербуллинг как правовые нарушения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в комментариях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Унижающие высказывания и травмирующие сообщения затрагивают право на честь и достоинство. В переписках и под постами такие формулировки могут стать предметом разбирательства.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ложных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недостоверной информации, которая порочит человека, может нарушать право на деловую репутацию. Даже «случайно» распространенный слух иногда трудно быстро остановить в сети.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и фейковые аккаунты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в чатах часто включает массовые негативные сообщения, насмешки, угрозы, а иногда и создание фейковых профилей. Масштаб действий ухудшает положение пострадавшего.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при разбирательстве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Скриншоты, ссылки, дата и время публикации, сохраненные переписки помогают подтвердить факт нарушения. Чем точнее доказательства, тем выше шансы на эффективное обращение.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человека и право на приватность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фото и видео с изображением человека без согласия чаще всего ограничена законом, особенно если материал используют в рекламе, для широкого распространения или он унижает достоинство. Это может повлечь требования удалить контент.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возможны при публичных мероприятиях, наличии общественного интереса или съемке в местах свободного посещения, когда человек не является главным объектом кадра. Геометки, отметки друзей и автозагрузка из камеры дополнительно повышают риск непреднамеренного раскрытия личной информации.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034" y="1444350"/>
            <a:ext cx="3288582" cy="3090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правам и рискам в интернете; обобщение типовых составов правонарушений и мер реагирования платформ/государства.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распространённые виды нарушений в сети с типичными сценариями и тем, к каким последствиям они могут привести: от удаления контента и блокировок до штрафов, гражданско-правовой ответственности и, в отдельных случаях, уголовного преследования.
</a:t>
            </a:r>
            <a:endParaRPr lang="en-US" sz="83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ситуаций начинается с действий в сети (копирование, публикация данных, обман, травля), а правовые последствия наступают из‑за ущерба правообладателям, личности и безопасности; скорость реакции платформ и наличие доказательств критически важны.
</a:t>
            </a:r>
            <a:endParaRPr lang="en-US" sz="83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интернет-нарушений и возможные последствия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Мошенничество, фишинг и кража аккаунтов: как развивается атака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Фишинговое сообщение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ссылка или письмо: «вход в аккаунт», «проверка», «выигрыш». Часто просят перейти на «сайт» и ввести данные или подтвердить вход.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Поддельная страница и запрос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используют похожие адреса и формы, чтобы получить пароли, коды из SMS или данные банковской карты. Иногда требуют «подтвердить действие прямо сейчас».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доступа и попытка вывода средств
</a:t>
            </a:r>
            <a:pPr algn="l" indent="0" marL="0">
              <a:lnSpc>
                <a:spcPct val="130039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доступа меняют настройки, подключают устройства, оформляют покупки или переводят деньги. Мишени — мессенджеры, игровые профили, школьные кабинеты, карты.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Разбирательство и восстановление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быстро сохранить доказательства, обратиться в поддержку сервиса и ограничить доступ, шанс вернуть аккаунт выше. Дальнейшая фиксация помогает расследовать инцидент.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нарушении прав в интернете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доказательства → оценка возможности удаления → обращение к платформе → работа с нарушителем/представителями → при необходимости — в уполномоченные органы.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видеохостинги и мессенджеры одновременно хранят пользовательские данные, обрабатывают жалобы и применяют меры к контенту: ограничивают доступ, скрывают публикации или удаляют их по правилам площадки.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платформы дополняют закон, но не отменяют его: материал, нарушающий запреты, может быть убран без судебного решения, а видимость зависит от настроек приватности и алгоритмов рекомендаций.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модерации, точность жалобы и контекст публикации влияют на исход спора. Поэтому при разбирательстве важно действовать по процедурам платформы и предоставлять конкретные ссылки и сведения.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посредники, хранители данных и модераторы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публикация нарушает права других людей, затрагивает безопасность или охраняемую законом тайну, свобода выражения ограничивается — и это определяет практику платформ и разбирательства.
</a:t>
            </a:r>
            <a:endParaRPr lang="en-US" sz="1148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«цифровая свобода» работает в рамках нескольких пересекающихся интересов: защита человека и безопасности так же значима, как самовыражение и обмен информацией.
</a:t>
            </a:r>
            <a:endParaRPr lang="en-US" sz="112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концептуальная модель правовых интересов; точные доли в процентах не являются официальной статистикой.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свободы выражения и правовых ограничений в сети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комментарии, лайки и удалённые посты способны оставаться в кэше, архивах, репостах и скриншотах. Поэтому «удалил» не всегда означает «исчез навсегда».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репутация влияет на реальные жизненные решения: участие в олимпиадах, конкурсах, поступление в вуз, заявки на стипендии и первый опыт работы. Работодатели и организаторы могут оценивать открытые материалы.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хранит не только ошибки, но и достижения: участие в проектах, качественные публикации, образовательные результаты. Профиль становится частью публичного образа, который формируется постепенно.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репутация и долгий след в сети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несовершеннолетних в сети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имеют право на информацию, образование, защиту частной жизни и персональных данных, но отвечают за свои действия: оскорбления, распространение чужих данных и публикацию запрещённого контента могут иметь правовые последствия.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регистрацию в сервисах, заключение некоторых сделок и порядок обработки данных; нередко требуется согласие родителей или законных представителей. Наиболее уязвимы игровые чаты, стриминговые платформы и закрытые сообщества.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276" y="1734625"/>
            <a:ext cx="191589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 законного и безопасного поведения в сети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практические действия ученика с их правовым смыслом и типичными примерами. Цель — снизить риск спора, блокировок и финансовых потерь, действуя заранее и аккуратно.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сети строится на проверке информации, уважении прав других людей, защите собственных аккаунтов и документировании спорных ситуаций.
</a:t>
            </a:r>
            <a:endParaRPr lang="en-US" sz="107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по цифровой безопасности и соблюдению прав; обобщение учебных подходов к профилактике правонарушений.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«мирового кодекса» для интернета не существует: правила различаются по странам, а сервисы работают глобально, поэтому один и тот же материал может по-разному трактоваться.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нормы применяются, когда действия связаны с российской юрисдикцией — например, затрагивают пользователей или распространяются в российском правовом контуре. Иностранные платформы дополнительно учитывают местные требования государств.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это означает практическую неопределённость: пост, видео или комментарий может привести к разным мерам модерации и правовым оценкам в зависимости от площадки и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спорных публикациях важно учитывать не только «как это выглядит в ленте», но и содержание, контекст, доступность для конкретной аудитории и возможные основания для жалоб.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 международная специфика интернет-права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даёт новые возможности общения, обучения и творчества, но вместе с ними возникают правовые риски для данных, авторства, репутации и безопасности. Знание норм помогает действовать ответственно и защищать свои права.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цифровая грамотность включает знание права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2026-05-13T19:26:10Z</dcterms:created>
  <dcterms:modified xsi:type="dcterms:W3CDTF">2026-05-13T19:26:10Z</dcterms:modified>
</cp:coreProperties>
</file>