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цветковых растений: зачем нужна и как 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 классификации цветковых растений, важная для понимания природы и практики.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систематики растений: от Линнея до наших дней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развивалась с XVIII века благодаря Карлу Линнею, который предложил единые имена для растений. Раньше классификация была на основе внешнего сходства. Сегодня цветковые — около 90% видов на Земле.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имеют цветы, которые несут органы размножения. Они формируют плоды, содержащие семена, что отличает их от других растений.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эту группу входят деревья, кустарники и травы, например дуб, смородина и пшеница, которые не встречаются среди голосеменных.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двойного оплодотворения — особенность цветковых, обеспечивающая развитие эндосперма и семени.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цветковые и чем они отличаются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Злаковые, как пшеница и кукуруза, растут в степях и полях, обеспечивая пищу для множества живых организмов и человека. Их крупные колосья легко узнать.
</a:t>
            </a:r>
            <a:endParaRPr lang="en-US" sz="104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 — кладезь энергии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Розоцветные представлены розами, яблонями и малиной. Их цветы с пятью лепестками красят сады, а плоды питают и украшают наши столы.
</a:t>
            </a:r>
            <a:endParaRPr lang="en-US" sz="1133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Розоцветные — символы красоты и плодородия
</a:t>
            </a:r>
            <a:endParaRPr lang="en-US" sz="1240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Орхидеи процветают в тропиках и даже в лесах умеренного пояса, приспосабливаясь к разным условиям. Уникальные цветы помогают им привлекать опылителей.
</a:t>
            </a:r>
            <a:endParaRPr lang="en-US" sz="1045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Орхидеи — мастера выживания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цветковых: виды и среда обитания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систематика в биологии растений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облегчает учёным быстро и точно определять вид растения по его признакам и строению.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 эволюционные связи между растениями, раскрывая их родство и историю развития.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Унификация названий помогает специалистам из разных стран эффективно обмениваться знаниями.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науки, систематика важна для сельского хозяйства, медицины и охраны окружающей среды.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2402049"/>
            <a:ext cx="4775700" cy="604803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типичная последовательность рангов для цветкового растения на примере розы.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помогает систематизировать растения и быстро определить их положение в природе.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в классификации растений: основные таксономические ранги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ботанике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500" y="1268818"/>
            <a:ext cx="3861000" cy="27788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375" y="1268768"/>
            <a:ext cx="3861000" cy="27788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33700" y="4376300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состоит из лепестков, чашелистиков, тычинок и пестика. Каждая часть выполняет важную функцию, а их количество и форма помогают отличать семейства.
</a:t>
            </a:r>
            <a:endParaRPr lang="en-US" sz="731" dirty="0"/>
          </a:p>
        </p:txBody>
      </p:sp>
      <p:sp>
        <p:nvSpPr>
          <p:cNvPr id="8" name="Text 2"/>
          <p:cNvSpPr txBox="1"/>
          <p:nvPr/>
        </p:nvSpPr>
        <p:spPr>
          <a:xfrm>
            <a:off x="533700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цветка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11775" y="4376301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лилии имеют шесть одинаковых лепестков, а гвоздики — пять, что отражает их принадлежность к разным семействам.
</a:t>
            </a:r>
            <a:endParaRPr lang="en-US" sz="832" dirty="0"/>
          </a:p>
        </p:txBody>
      </p:sp>
      <p:sp>
        <p:nvSpPr>
          <p:cNvPr id="10" name="Text 4"/>
          <p:cNvSpPr txBox="1"/>
          <p:nvPr/>
        </p:nvSpPr>
        <p:spPr>
          <a:xfrm>
            <a:off x="4811775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различий в строении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цветка: ключевые признаки для классификации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131" y="303217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196887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главных классов покрытосеменных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42625" y="3073986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Параллельное жилкование листьев, мочковатая корневая система, одна семядоля, примеры: пшеница и тюльпан.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842625" y="20049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с сетчатым жилкованием, стержневая корневая система, две семядоли, примеры: дуб и фасоль.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занимают подавляющее большинство среди покрытосеменных растений.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подчёркивает разнообразие и эволюционное преимущество двудольных во многих экосистемах.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однодольных и двудольных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базы данных, 2023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характеризуются параллельным жилкованием листьев, лепестками в кратном трём числе и мочковатой корневой системой, что обеспечивает им гибкость в почвах.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растения имеют листья с сетчатым жилкованием и обычно пять лепестков. Их корневая система — стержневая, что даёт им прочную опору.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для различия однодольных и двудольных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семейства цветковых: краткая характеристика
</a:t>
            </a:r>
            <a:endParaRPr lang="en-US" sz="2483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Розоцветные объединяют растения с пятичленными цветками и сложными листьями, включая яблоню и малину, играющих важную роль в сельском хозяйстве и декоративном садоводстве.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известны способностью обогащать почву азотом благодаря симбиозу с бактериями, содержат ценные пищевые культуры, такие как горох и фасоль, и широко используются в агротехнике.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Сложноцветные отличаются соцветиями-«корзинками», состоят из ярких и разнообразных видов, включая подсолнечник и ромашку, обладающих важным экологическим и медицинским значением.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 — основа мировой продовольственной безопасности, выращиваются во всех климатических зонах, представляют собой ключевые хлебные и кормовые культуры, например, пшеницу и кукурузу.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Розоцветные — разнообразие и значение семейства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семейство розоцветных входят более 3 000 видов, от нежных роз до плодовых деревьев, таких как яблоня и вишня. Их цветки обладают характерной структурой с пятью лепестками, а листья часто сложные и декоративные.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розоцветных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Розоцветные предоставляют множество съедобных фруктов, являются источником витаминов и антиоксидантов, а также растений для декоративного озеленения и лекарственных препаратов, что делает их важной частью жизни людей.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розоцветных для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500" y="1268818"/>
            <a:ext cx="3861000" cy="27788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375" y="1268768"/>
            <a:ext cx="3861000" cy="27788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33700" y="4376300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растения, такие как фасоль и клевер, способствуют естественному обогащению почвы азотом через симбиоз с клубеньковыми бактериями, что улучшает качество земли и повышает урожай последующих культур.
</a:t>
            </a:r>
            <a:endParaRPr lang="en-US" sz="560" dirty="0"/>
          </a:p>
        </p:txBody>
      </p:sp>
      <p:sp>
        <p:nvSpPr>
          <p:cNvPr id="8" name="Text 2"/>
          <p:cNvSpPr txBox="1"/>
          <p:nvPr/>
        </p:nvSpPr>
        <p:spPr>
          <a:xfrm>
            <a:off x="533700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бобовых в сельском хозяйстве
</a:t>
            </a:r>
            <a:endParaRPr lang="en-US" sz="1236" dirty="0"/>
          </a:p>
        </p:txBody>
      </p:sp>
      <p:sp>
        <p:nvSpPr>
          <p:cNvPr id="9" name="Text 3"/>
          <p:cNvSpPr txBox="1"/>
          <p:nvPr/>
        </p:nvSpPr>
        <p:spPr>
          <a:xfrm>
            <a:off x="4811775" y="4376301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и фасоль содержат высококачественный белок, служат важным источником питания для человека и животных. Белая акация также популярна как декоративное дерево и медоносная культура.
</a:t>
            </a:r>
            <a:endParaRPr lang="en-US" sz="606" dirty="0"/>
          </a:p>
        </p:txBody>
      </p:sp>
      <p:sp>
        <p:nvSpPr>
          <p:cNvPr id="10" name="Text 4"/>
          <p:cNvSpPr txBox="1"/>
          <p:nvPr/>
        </p:nvSpPr>
        <p:spPr>
          <a:xfrm>
            <a:off x="4811775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Питательная ценность и примеры бобовых
</a:t>
            </a:r>
            <a:endParaRPr lang="en-US" sz="1341" dirty="0"/>
          </a:p>
        </p:txBody>
      </p:sp>
      <p:sp>
        <p:nvSpPr>
          <p:cNvPr id="11" name="Text 5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Бобовые: особенности, польза, примеры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Сложноцветные: строение соцветия и представители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Сложноцветные формируют уникальное соцветие — корзинку, в которой множество мелких цветков объединяются в единый визуальный организм.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корзинке различают краевые язычковые цветки с яркими лепестками и внутренние трубчатые, что способствует эффективному опылению и привлечению насекомых.
</a:t>
            </a:r>
            <a:endParaRPr lang="en-US" sz="1488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известным представителям семейства относятся ромашка, подсолнечник и одуванчик, широко распространённые в различных экосистемах по всему миру.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идентификации растений на основе внешних признаков и их взаимоотношений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семейства растения по морфологическим признакам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обеспечивают разнообразные продукты питания: зерновые культуры снабжают животный и человеческий рацион, овощи и фрукты богаты витаминами и минералами, что поддерживает здоровье населения.
</a:t>
            </a:r>
            <a:endParaRPr lang="en-US" sz="89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Питательная основа для человека и животных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поставляют сырьё для текстиля (хлопок), лекарственные препараты (алоэ) и другие важные ресурсы, способствуя развитию различных отраслей экономики и улучшая качество жизни.
</a:t>
            </a:r>
            <a:endParaRPr lang="en-US" sz="922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промышленности и медицины
</a:t>
            </a:r>
            <a:endParaRPr lang="en-US" sz="1032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создают подходящую среду для обитания многих животных, участвуют в регуляции микроклимата и круговороте энергии, что поддерживает баланс природных экосистем.
</a:t>
            </a:r>
            <a:endParaRPr lang="en-US" sz="100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в природе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цветковых в экосистеме и жизни человека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технологии позволяют идентифицировать даже внешне похожие, но генетически далёкие виды, расширяя понимание биологического разнообразия.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систематики: молекулярные подходы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геномов и филогенетическое моделирование дают возможность создавать более достоверные родословные деревьев, превосходящие классические морфологические методы.
</a:t>
            </a:r>
            <a:endParaRPr lang="en-US" sz="1121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молекулярной систематики основаны на анализе последовательностей ДНК и РНК, что позволяет точнее определять эволюционные связи между растениями, включая скрытые родственные отношения.
</a:t>
            </a:r>
            <a:endParaRPr lang="en-US" sz="111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помогает выделять редкие и исчезающие виды, оценивая их статус и важность для экосистемы, что необходимо для разработки эффективных мероприятий по охране.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систематика поддерживает мониторинг видов и способствует экологическому образованию, повышая осведомлённость общества о необходимости сохранения биоразнообразия.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Идентификация и классификация инвазивных видов позволяют принимать меры по их контролю и предотвращению ущерба природным сообществам.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систематика важна для охраны природы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сложноцветных насчитывает около 23 000 видов, являясь крупнейшим среди цветковых. Орхидные поражают разнообразием форм опыления, а вольфия имеет самый маленький цветок размером до 1 мм.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1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23000
</a:t>
            </a:r>
            <a:pPr algn="ctr" indent="0" marL="0">
              <a:lnSpc>
                <a:spcPct val="120004"/>
              </a:lnSpc>
              <a:buNone/>
            </a:pPr>
            <a:r>
              <a:rPr lang="en-US" sz="117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76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этого числа видов содержит крупнейшее семейство — сложноцветные, демонстрируя их огромное разнообразие и экологическую успешность.
</a:t>
            </a:r>
            <a:pPr algn="ctr" indent="0" marL="0">
              <a:lnSpc>
                <a:spcPct val="120004"/>
              </a:lnSpc>
              <a:buNone/>
            </a:pPr>
            <a:r>
              <a:rPr lang="en-US" sz="97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97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ботанических исследований и систематических обзоров
</a:t>
            </a:r>
            <a:endParaRPr lang="en-US" sz="391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0100" y="554440"/>
            <a:ext cx="3767100" cy="37376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6450" y="1258750"/>
            <a:ext cx="44874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цветковых: будущее науки и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систематики объединяют морфологию и молекулярную биологию, что способствует сохранению биоразнообразия и развитию сельского хозяйства. Общественное образование формирует новое поколение исследователей и защитников природы.
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2026-05-08T17:26:11Z</dcterms:created>
  <dcterms:modified xsi:type="dcterms:W3CDTF">2026-05-08T17:26:11Z</dcterms:modified>
</cp:coreProperties>
</file>