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Лишайники: удивительные симбиотические организмы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организмы, сочетающие гриб и водоросль, живущие в любых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изучения лишайников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впервые описали в XVI веке. Сегодня известно свыше 20 000 видов, встречающихся по всему миру. Они важны для науки, экологии и промышленности.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лишайника: взаимодействие гриба и фотобионта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Микобионт — грибная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лишайника составляет микобионт — грибной мицелий, который защищает и питает организм. Он аккумулирует воду и минеральные вещества, обеспечивая условия для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Фотобионт — фотосинтезирующий партнёр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Фотобионт — это зелёная водоросль или цианобактерия, ответственные за производство органических веществ посредством фотосинтеза. Они питают лишайник необходимой энергией.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представлены тысячами видов, широко распространившихся от холодных арктических территорий до тропиков. Их присутствие отражает разнообразие биомов и климатических условий.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справочники, 2023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20 000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видов лишайников, известных на сегодняшний день в природе.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вариации строения тела лишайников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Накипные лишайники: плотно сросшиеся с поверхностью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Накипные, или корковые, лишайники образуют тонкий, прочно прикреплённый к субстрату слой. Они устойчивы к выветриванию и часто растут на камнях и коре деревьев.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Листоватые лишайники: пластинчатые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Листоватые лишайники имеют листовидный таллом с множеством пластин. Такая форма облегчает поглощение света и влаги, что идеально подходит для лесных и горных условий.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Кустистые лишайники: миниатюрные кустики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Кустистые лишайники выглядят как мелкие кустики с ветвлениями. Их форма позволяет улавливать влагу и переносить перепады температуры, часто обитают на открытых местах.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симбиоза в лишайниках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Фотобионт синтезирует органические вещества, обеспечивая энергией весь организм и позволяя лишайнику расти даже в суровых условиях.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существование значительно расширяет ареал обитания, обеспечивая выживание в средах, неподходящих для отдельных организмов.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защищает партнёра от ультрафиолета и высыхания, регулирует водный баланс, участвуя в удержании влаги внутри таллома.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лишайников по зонам Земли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лишайников предпочитают холодные и влажные регионы, что связано с их биологическими особенностями и симбиотическими потребностями.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видов в холодных регионах указывает на их ключевую роль в холодных и суровых экосистемах.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2022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места обитания лишайников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Покрытия на камнях и деревьях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часто обитают на коре деревьев и поверхности скал, где они образуют тонкий покров, защищая субстрат и участвуя в биологическом круговороте веществ.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Колонизаторы новых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геологических изменений, таких как извержения вулканов или отступление ледников, лишайники первыми заселяют почву, способствуя почвообразованию и подготовке среды для других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 лишайников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таллома позволяет лишайнику расти и распространяться, образуя новые особи из частей своего тела без полового размножения.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гриба помогают в распространении грибной части лишайника, однако для формирования полноценного организма требуется наличие фотобионта.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Соредии — специализированные структуры с микобионтом и фотобионтом, обеспечивающие быстрый и эффективный способ размножения и колонизации новых мест.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лишайников отличается медленным ростом, иногда продолжаясь десятилетиями или столетиями, что отражает их приспособленность к экстремальным условиям.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роста и долголетие лишайников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арктические виды способны жить тысячи лет, например, экземпляры из Гренландии достигают возраста 4 500 лет — это рекорд среди многоклеточных организмов.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скорость роста лишайников колеблется от 0,5 до 5 мм в год, что значительно медленнее многих растений, отражая их осторожную адаптацию к окружающей среде.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79875"/>
            <a:ext cx="5253300" cy="17614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лишайники, грибы и водоросли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различия между лишайниками, грибами и водорослями по четырём важным критериям: питанию, строению, способам размножения и местам обитания.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отличаются уникальным сочетанием автотрофного и гетеротрофного питания за счёт симбиоза, что позволяет им занимать разнообразные и экстремальные места обитания.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из биологии и микологии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29688" y="2362487"/>
            <a:ext cx="137775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лишайников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Разрушители горных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первыми колонизируют скалы, разрушая их химически и физически, способствуя формированию почвы для последующих растений.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лишайники с цианобактериями обогащают экосистемы азотом, важным для роста растений и поддержания плодородия.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пищи и 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служат питанием для северных оленей и насекомых, а их структура создаёт среду для обитания мелких организмов.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влажности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удерживают влагу на поверхности субстратов, поддерживая микроклимат и способствуя устойчивости экосистем.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экологически чистых районах лишайники разнообразны и обильны, что позволяет использовать их для мониторинга состояния воздуха. Изучение распространения видов лишайников помогает выявить качество и изменения в окружающей среде.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как индикаторы чистоты воздуха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чрезвычайно чувствительны к загрязнению воздуха, особенно к сернистому газу, аммиаку и тяжелым металлам. В местах с высоким уровнем загрязнений они быстро исчезают, что делает их надежными индикаторами экологии.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биоразнообразия экосистем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микроорганизмов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образуют основу для жизни множества микроорганизмов, обеспечивая им защиту и питание в самых разнообразных условиях.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и влажность для беспозвоночных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создают микроклимат, где мелкие насекомые и беспозвоночные находят влагу и отдохновение, поддерживая разнообразие экосистемы.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 суровых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стабильность сообществ в экстремальных местах, таких как высокогорья и тундра, способствуя сохранению биоразнообразия.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 и применение лишайников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применение различных видов лишайников в медицине, производстве красителей, кормлении животных и пищевой промышленности. Исторически они использовались для нужд народов Севера.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имеют широкое практическое применение, важное для медицины, промышленности и традиционной культуры народов.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Этноботанические исследования и фармакология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лишайников в культуре и истории человечества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в мифологии и традициях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культурах лишайники ассоциируются с выносливостью и обновлением. Они используются в обрядах и символизируют стойкость природы.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применяются для лечения ран и кашля. Их антисептические свойства ценились в народных рецептах многих народов, особенно в суровых северных регионах.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использование красителей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Излишки лишайников использовались для получения пурпурных и жёлтых красок, которые применялись для окрашивания тканей и предметов в древности.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воздуха на исчезновение лишайников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экологического воздействия загрязнения воздуха на лишайниковые сообщества.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способны выживать в экстремальных условиях космоса, что доказано экспериментами Европейского космического агентства в 2005 году, что демонстрирует их удивительную устойчивость.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научные факты о лишайниках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экспедиции использовали лишайники как источник пищи для выживания в суровых климатических условиях, что говорит о их питательной ценности и адаптивности.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лишайник ксантория традиционно применяется как приправа, добавляя уникальный вкус блюдам и отображая культурное значение растения.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лишайников выделяют естественные антибиотики, помогающие в борьбе с болезнетворными микроорганизмами, что изучается в современной медицине.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генов лишайников направлено на выявление механизмов устойчивости к экстремальным внешним условиям, что расширяет возможности биотехнологий.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биологически активных веществ с антибиотическим и противораковым действием открывают перспективы для создания новых лекарств на основе лишайников.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анализируют роль лишайников в глобальных климатических процессах и разрабатывают методы восстановления экосистем, пострадавших от антропогенного воздействия.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направления исследований лишайников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уникальность и значение лишайников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демонстрируют исключительный симбиоз, играя ключевую роль в экосистемах и экологическом мониторинге. Их изучение способствует осознанию важности сохранения природы и стимулирует научные открытия.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2026-05-08T01:49:44Z</dcterms:created>
  <dcterms:modified xsi:type="dcterms:W3CDTF">2026-05-08T01:49:44Z</dcterms:modified>
</cp:coreProperties>
</file>