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 эпоху «позолоченного века»: основные темы и хронология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блестящего внешнего успеха и скрытых социальных проблем на рубеже XIX 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«позолоченный век»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«позолоченный век» введено Марком Твеном в 1873 году для описания эпохи, когда блеск богатства скрывал бедность, коррупцию и социальные конфликты после Гражданской войны.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1870-х годов промышленность США стремительно развивалась, особенно в северо-восточных и средне-западных регионах, превратив страну в индустриального гиганта.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 США, 1900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2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США стали мировым лидером в строительстве железных дорог, добыче угля и стали
</a:t>
            </a:r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превзошла все остальные по масштабам промышленного развития, что стало фундаментом для экономического могущества.
</a:t>
            </a:r>
            <a:endParaRPr lang="en-US" sz="1827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Эндрю Карнеги и развитие сталелитейной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Карнеги построил металлургическую империю, успешно внедряя новые технологии и снижая издержки, что позволило выпустить сталелитейную индустрию США на мировой уровень.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Корнелиус Вандербильт и железнодорожный 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Вандербильт расширял железнодорожные сети, объединяя маршруты и оптимизируя перевозки, что сделало его одним из самых влиятельных предпринимателей того времени.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Рокфеллер и Standard Oil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Рокфеллер создал крупнейшую нефтяную компанию, используя агрессивные методы для контроля рынка и создания монополии, которая доминировала в отрасли на многие годы.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Капитаны индустрии и формирование монополий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роскошь миллионеров, большинство рабочих сталкивались с тяжёлым трудом и низкой оплатой, часто трудясь по 10–12 часов в сутки.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многих семей работали наравне со взрослыми на фабриках, подвергаясь жестким условиям и отсутствию защиты трудовых прав.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испытывали удары рынка и долговые кризисы, живя в постоянной нестабильности и нужде, особенно в более отдалённых регионах.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крайне богатыми и бедными постоянно увеличивался, что вызывало социальное напряжение и рост протестных настроений.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богатства и нищеты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американцев в 1890 году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населения показывают значительную разницу в доходах между социальными классами: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прослеживается большая экономическая неравномерность между слоями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 переписи населения США, 1890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технологий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1890 году более четверти населения проживало в крупных городах, таких как Нью-Йорк, Чикаго и Филадельфия, что сопровождалось быстрым ростом урбанизации.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строились первые небоскрёбы, развивался общественный транспорт и совершенствовалась инфраструктура — водопроводы, канализации, электросети.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новые технологии позволяли улучшить коммунальные службы, делая городскую жизнь более организованной и комфортной.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Патентованная в 1879 году лампа накаливания обеспечила безопасное и эффективное освещение, что значительно продлило рабочий день и улучшило бытовые условия.
</a:t>
            </a:r>
            <a:endParaRPr lang="en-US" sz="817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лампа Томаса Эдисона
</a:t>
            </a:r>
            <a:endParaRPr lang="en-US" sz="943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электрических двигателей и создание линий электропередачи способствовали механизации производства и электрификации городов, преобразуя промышленность и быт.
</a:t>
            </a:r>
            <a:endParaRPr lang="en-US" sz="78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электрических моторов и электропередач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Изобретённый в 1876 году телефон впервые позволил мгновенную голосовую связь на расстоянии, что революционизировало коммуникации в бизнесе и обыденной жизни.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Александра Грэма Белла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научно-технического прогресса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фермеров и их борьба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цен на сельскохозяйственную продукцию приводило к финансовым потерям и банкротствам многих фермерских хозяйств.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объединялись в кооперативы и поддерживали Популистскую партию, стремясь отстоять свои экономические интересы и добиться помощи от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требованиями были справедливые тарифы на перевозки и государственная поддержка для стабилизации сельского хозяйства.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первой трансконтинентальной железной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Завершённая в 1869 году, эта магистраль сократила время путешествия с шестимесячного до недельного срока, объединив страну и открыл новые возможности для перемещений и торговли.
</a:t>
            </a:r>
            <a:endParaRPr lang="en-US" sz="83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железных дорог на экономический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связала разные регионы, облегчая перевозку товаров и людей, что стало важным фактором индустриализации и появления новых городов в западных штатах.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от востока до запада США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группами стали выходцы из Ирландии, Германии, Италии, а также из стран Восточной Европы и Китая. Каждый народ принес свои традиции, создавая многонациональное общество.
</a:t>
            </a:r>
            <a:endParaRPr lang="en-US" sz="75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происхождения иммигрантов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Иммигранты работали на фабриках с долгими часами и низкой оплатой. Многие находили занятость при строительстве железных дорог, способствуя экономическому росту, но сталкивались с тяжелыми условиями труда.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в промышленности и на железных дорогах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1870 по 1900 годы в США прибыло свыше 12 миллионов иммигрантов. Большинство из них осело в городах, таких как Нью-Йорк и Чикаго, меняя социальный и культурный ландшафт страны.
</a:t>
            </a:r>
            <a:endParaRPr lang="en-US" sz="743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новых жителей в американских городах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Иммигранты и новые горожане: демографическая революция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как повседневная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работали на заводах и в шахтах по 10–12 часов в день. Отсутствие образования и тяжёлые условия усиливали бедность среди городского населения.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Джейкоба Рииса — голос обездоленных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журналиста Рииса показывали тяжёлое существование бедняков Нью-Йорка, привлекая внимание общества и стимулируя движение за улучшение условий жизни и труда.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Перенаселённость и антисанитария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быстрым ростом городов появились тесные жилые кварталы с неразвитой канализацией. Это приводило к частым эпидемиям и ухудшению качества жизни многих жителей.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 и городская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Преступность и коррупция в американских городах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сопровождался увеличением преступности, особенно в густонаселённых районах с бедным населением и высоким уровнем безработицы.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Криминальные группировки в Нью-Йорке и Чикаго оказывали значительное влияние на жизнь городов, часто сотрудничая с коррумпированными чиновниками и полицией.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усугубляло напряжённость, поддерживая цикла коррупции и насилия, что становилось серьезной проблемой для городских властей.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машины и коррупция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Твид, глава Твидовской машины, был известен масштабными аферами и хищением средств, что негативно влияло на репутацию и эффективность городского управления.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машины, как Таммани-Холл в Нью-Йорке, контролировали власть, используя взяточничество и манипуляции. Их лидеры обогащались за счёт городских ресурсов и избирателей.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 и борьба с коррупцией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гражданской службе 1883 года ограничил политику патронажа, вводя принципы справедливого отбора на государственные должности.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требовали честных выборов, сокращая влияние политических машин и повышая прозрачность процессов управления.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женщин в общественной жизни и борьба за равноправие стали важными аспектами реформ, способствуя демократизации 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рыцарей труда стремился объединить работников разных профессий в борьбе за улучшение условий труда и социальную справедливость. Их деятельность помогла привлечь внимание к проблемам рабочих.
</a:t>
            </a:r>
            <a:endParaRPr lang="en-US" sz="732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рыцарей труда: первые массовые объединения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1886 году AFL сосредоточилась на конкретных требованиях: 8-часовом рабочем дне, повышении зарплат и безопасности труда. Профсоюз стал ключевой силой в защите прав работников.
</a:t>
            </a:r>
            <a:endParaRPr lang="en-US" sz="777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федерация труда (AFL) и новые цели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Профсоюзы: рабочее движение и требования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Женское движение и борьба за права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Суфражистское движение боролось за избирательное право женщин, усиливая общественный диалог о равенстве и демократии.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ассоциация суфражисток и Женская христианская ассоциация трезвости продвигали социальные реформы и укрепляли позиции женщин в общественной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за образование и профессиональные возможности для женщин росли, помогая им добиваться большей независимости и влияния в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литература: новые идеи и критика общества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как Марк Твен, использовали сатиру для критики социального неравенства и коррупции, раскрывая тёмные стороны эпохи.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Генри Джеймса отражали сложность человеческих отношений и вызовы модернизации в американском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натурализм в искусстве подчеркивали быт обычных людей и социальные проблемы, формируя новую волну литературы и искусства.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последствия позолоченного века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Позолоченный век заложил базу для экономического подъёма и индустриализации, сделав США мировой промышленной державой.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инфраструктуры, включая железные дороги, объединило страну и стимулировало внутренний рынок.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вызвало общественные протесты и подготовило почву для реформ Прогрессивной эпохи начала XX 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политические процессы этого периода сформировали современные институты и ценности американского общества.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наследие позолоченного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позолоченного века раскрыл сильные и слабые стороны Америки, подчеркнув важность баланса между ростом и социальной справедливостью для построения устойчивого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2026-05-11T01:06:58Z</dcterms:created>
  <dcterms:modified xsi:type="dcterms:W3CDTF">2026-05-11T01:06:58Z</dcterms:modified>
</cp:coreProperties>
</file>