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ключевых проблем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проблему точно и формулировать её так, чтобы искать решения.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уметь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 помогает отличить проблему от жалобы, симптома и готового ответа, а значит — говорить честно, понимать друг друга и искать полезные решения.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ключевых вопроса помогают увидеть, что именно не так, для кого это важно и почему ситуацию нельзя игнорировать.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отделить проблему от жалобы и решения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короткая фраза может скрыть трудность, а точное описание показывает факты, участников и последствия.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формулировка делает проблему понятной и проверяемой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помогают отличить действительно важную проблему от обычного недовольства и выбрать тему для анализа.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критерии не выполняются, формулировку нужно уточнить.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занятия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жизненно важной проблемы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идёт от наблюдения к точной формулировке проблемы.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формулировать проблему шаг за шагом
</a:t>
            </a:r>
            <a:endParaRPr lang="en-US" sz="301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Инструмент: 3 слоя проблемы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заметный признак, который можно увидеть или описать словами: например, частые ссоры, опоздания или шум. Он показывает, что что-то происходит, но ещё не объясняет причину.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показывают, чем ситуация оборачивается для людей: стрессом, пропусками, недоверием или потерей времени. Именно они помогают понять, почему проблема действительно важна.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помогают понять, почему возникла трудность: нехватка договорённостей, неудобная организация или дефицит ресурсов. Без этого анализа проблема остаётся слишком поверхностной.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затрагивает проблема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описать, как именно страдают люди: они опаздывают, устают, боятся, теряют возможность учиться или отдыхать. Это связывает факт с его последствиями.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влияет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важно отметить время: на перемене, после уроков, утром перед началом занятий или вечером во дворе. Так формулировка становится проверяемой в реальной жизни.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заметно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становится точнее, если указать место: раздевалка, коридор, буфет, двор или дорога домой. Пространство помогает увидеть, где именно возникает трудность.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назвать конкретную группу: ученики, учителя, родители или жители района. Тогда становится ясно, чьи интересы затронуты и кому сложнее всего в этой ситуации.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это касается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сильной формулировки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причину или условие, из-за которого возникает трудность. Это помогает не путать проблему с общим недовольством и сразу указывает, с чего начинать анализ.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Причина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опишите последствия: что теряют люди, что ухудшается и почему это требует внимания. Такой финал делает проблему пригодной для поиска идей.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Последствия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уточните, кто именно страдает и в какой ситуации. Без этого формулировка остаётся слишком широкой и не показывает, для кого проблема особенно важна.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Кто затронут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расплывчатая фраза не показывает, кто пострадал, что происходит и почему это важно.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фраза превращает буллинг в общее недовольство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сильной формулировки: видно действие, понятен пострадавший и ясно последствие. Так проблему можно обсуждать и проверять фактами.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этих признака достаточно, чтобы отличить проблему от общей жалобы.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фраза не показывает, кого именно касается трудность и где она возникает. Без этого сложно понять, что именно нужно менять.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жалоба ещё не становится проблемой, если в ней нет конкретики.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элемента делают формулировку точной: место, причина и эффект. Тогда видно, почему ученикам трудно отдыхать и готовиться к урокам.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помогают увидеть реальную школьную проблему без лишних слов.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недостающие вещи — место и последствия. Пока их нет, фраза остаётся слишком общей и не помогает искать решение.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уточнения не хватает, чтобы описать проблему точно.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уточнения — где, почему и к чему это приводит — превращают общий разговор о мусоре в понятную экологическую проблему.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уточнения делают тему пригодной для анализа и обсуждения решений.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формулировки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чек качества помогает отделить сильную формулировку от расплывчатой и сразу увидеть, чего в ней не хватает.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один пункт не выполнен, формулировку стоит уточнить до начала поиска решений.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чек-лист по теме занятия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коротких примера показывают, как расплывчатая фраза превращается в наблюдаемую проблему с местом, причиной и последствиями.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перевода достаточно, чтобы речь стала точнее и полезнее для анализа.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по пяти шагам: от наблюдения к уточнённой формулировке проблемы.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Мини-рубрика самопроверки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теме занятия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шагов превращают личную или школьную ситуацию в точную формулировку: факт, причины, пострадавшие и последствия собираются в одно ясное предложение.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шагов достаточно, чтобы получить рабочую формулировку проблемы.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формулировка не просто описывает неудобство, а показывает, что именно происходит, почему это важно и кого это затрагивает. Когда проблема ясна, легче искать честные и полезные решения.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проблема — точный старт для решения
</a:t>
            </a:r>
            <a:endParaRPr lang="en-US" sz="376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2026-07-25T18:24:04Z</dcterms:created>
  <dcterms:modified xsi:type="dcterms:W3CDTF">2026-07-25T18:24:04Z</dcterms:modified>
</cp:coreProperties>
</file>