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 жизни птиц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времена года влияют на миграцию, питание, размножение и выживание птиц.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их реакция на смену времён года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активные теплокровные животные, чувствительные к изменениям длины дня, температуры и еды. Эти факторы влияют на их поведение и жизненные циклы.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корма зимой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покров и замёрзшие водоёмы значительно усложняют поиск пищи. Птицы вынуждены менять рацион и искать новые источники питания.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насекомоядных видов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мелких насекомоядных птиц покидают холодные районы, летя в тёплые края, чтобы не испытывать недостатка в пище.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оседлых птиц
</a:t>
            </a:r>
            <a:pPr algn="l" indent="0" marL="0">
              <a:lnSpc>
                <a:spcPct val="90000"/>
              </a:lnSpc>
              <a:buNone/>
            </a:pPr>
            <a:r>
              <a:rPr lang="en-US" sz="49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птицы, как синицы и воробьи, образуют стаи, переходят на питание семенами и плодами, объединяясь для совместного поиска корма и согревания.
</a:t>
            </a:r>
            <a:endParaRPr lang="en-US" sz="1179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испытания для птиц
</a:t>
            </a:r>
            <a:endParaRPr lang="en-US" sz="291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2272" y="2043977"/>
            <a:ext cx="3072906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стратегии птиц: сравнение видов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места обитания, питание и адаптации зимующих и перелётных птиц в холодный период.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выбирают стратегии в зависимости от питания и условий зимовки, от миграции до зимовки на месте.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РАН, 2021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 птиц
</a:t>
            </a:r>
            <a:endParaRPr lang="en-US" sz="2918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мигрантов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приходом весны перелётные птицы начинают возвращаться в родные края, что запускает активизацию их брачного поведения.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гнездостроения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ищут подходящие места — на деревьях, кустах или земле — для строительства гнёзд и откладывания яиц.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Брачные проявления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гормонального фона вызывает пение и яркое оперение у самцов, что помогает привлекать самок для спаривания.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происходит смена перьев, что обновляет оперение и улучшает защиту от холода и влаги.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приобретают яркие цвета для привлечения самок, что усиливает брачное поведение и способствует успешному размножению.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Обновлённое оперение также улучшает аэродинамику и помогает птицам легче летать в период активности.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линька и обновление оперения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прилетают рано, кукушки и ласточки — позже, отражая разные циклы миграции.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последовательность помогает избежать конкуренции за ресурсы в период размножения.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возврат перелётных птиц по месяцам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орнитологов, 2023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Весенне-летние пищевые предпочтения птиц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Ранней весной рационы птиц обогащаются насекомыми и паукообразными, что важно для роста птенцов.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приходом лета появляется разнообразие ягод, семян и злаков, что расширяет спектр пищи взрослой птицы.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нуждаются в белковой пище, поэтому родители активно ищут гусениц, жуков и мошек.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Изобилие кормовой базы позволяет птицам совершать сотни кормлений в день, обеспечивая быстрый рост потомства.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выкармливание птенцов
</a:t>
            </a:r>
            <a:pPr algn="l" indent="0" marL="0">
              <a:lnSpc>
                <a:spcPct val="90000"/>
              </a:lnSpc>
              <a:buNone/>
            </a:pPr>
            <a:r>
              <a:rPr lang="en-US" sz="48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и самки регулярно приносят корм, иногда до десятков раз в сутки, обеспечивая растущий молодняк необходимыми веществами.
</a:t>
            </a:r>
            <a:endParaRPr lang="en-US" sz="1152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Многократные кладки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успевают сделать несколько кладок за сезон, увеличивая общую численность птенцов и шансы на выживание.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молодых птиц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учатся искать пищу и избегать опасностей под присмотром родителей, что повышает их выживаемость.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уход за потомством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молодняка приходится на конец июня и начало июля, затем численность снижается из-за разлёта.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 связано с самостоятельностью молодых птиц и естественной смертностью.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птенцов за летние месяцы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птиц, Россия, 2015-2022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сентября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начинают интенсивно накапливать подкожный жир, обеспечивая энергетический запас для долгих перелётов.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сентября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крупные стаи, подготавливающиеся к коллективному миграционному перелёту.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пролёты стрижей, журавлей и гусей в тёплые регионы; смена маршрутов миграции с учётом климатических условий.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Наблюдаются массовые сборы птиц на водоёмах и открытых полях, усиление инстинкта перелёта проявляется в поведении.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изменения: подготовка к перелёту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миграций птиц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Кольцевание: традиционный способ слежения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Установка металлических колец с уникальными кодами на лапы птиц позволяет исследователям отслеживать маршруты и сроки миграции через последующие находки и наблюдения.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и спутниковые технологии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метки с GPS и спутниковыми передатчиками дают точные данные о скорости, маршрутах и местах остановок птиц, расширяя понимание миграционного поведения.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192254"/>
            <a:ext cx="4921004" cy="19177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маршруты миграций птиц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направления миграции четырёх видов птиц с ключевыми остановками и расстояниями.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выбирают маршруты с учётом климата и кормовой базы, преодолевая расстояния от 2 до 7 тысяч километров.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BirdLife, 2022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используют солнечный компас днём и ориентируются по звёздам ночью, что обеспечивает стабильное направление миграции даже в условиях переменчивой погоды.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Земли воспринимается птицами благодаря специализированным сенсорным структурам, позволяющим определять точное положение относительно полярных направлений.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 навигационные навыки дополняются ориентацией по узнаваемым ландшафтам и запахам, что помогает корректировать маршрут на протяжении полёта.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ориентации при перелётах
</a:t>
            </a:r>
            <a:endParaRPr lang="en-US" sz="25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субэкваториальный климат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из России проводят зиму в субэкваториальной Африке, где мягкий климат и обилие насекомых обеспечивают им постоянный источник питания и комфортные условия.
</a:t>
            </a:r>
            <a:endParaRPr lang="en-US" sz="1002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 — зимовка журавлей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 останавливаются в Индии, где влажный климат и разнообразие водоёмов создают необходимые условия для отдыха и накопления сил.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регион для скворцов
</a:t>
            </a:r>
            <a:pPr algn="l" indent="0" marL="0">
              <a:lnSpc>
                <a:spcPct val="90000"/>
              </a:lnSpc>
              <a:buNone/>
            </a:pPr>
            <a:r>
              <a:rPr lang="en-US" sz="48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зимуют в Средиземноморье, пользуясь мягкими зимами и питаясь плодами и насекомыми, что снижает стресс и облегчает выживание.
</a:t>
            </a:r>
            <a:endParaRPr lang="en-US" sz="1152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зимовок и условия для перелётных птиц
</a:t>
            </a:r>
            <a:endParaRPr lang="en-US" sz="25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отсутствия миграции у некоторых птиц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Оседлые птицы адаптировались к выживанию в зимних условиях, что снижает необходимость тратить энергию на долгие перелёты и риск связанных с ними опасностей.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питание семенами и плодами позволяет сохранить постоянный источник пищи в зимний период, компенсируя недостаток живых организмов.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укрытий, таких как дупла, кормушки и постройки человека, помогает птицам сохранять тепло и защищаться от хищников зимой.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численность существенно возрастает благодаря появлению молодняка, что отражает успешное размножение вида.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снижение численности зимой связано с экстремальными условиями, однако весной популяция быстро восстанавливается до летнего уровня.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оседлых птиц зимой и летом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орнитологов России, 2012–2022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изменения в поведении птиц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приходом весны птицы начинают активно петь, что служит выражением территориального и брачного поведения, а также помогает привлечь партнёров.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устанавливаются пары и выбираются места для гнёздования, что усиливает успех размножения и сохранение вида.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сезонной жизни птицы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климатических факторов на этапы жизни птиц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— ключ к выживанию птиц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сезонных изменений помогает сохранять популяции, поддерживать биоразнообразие и развивать эффективные стратегии охраны птиц в природе.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2026-05-08T01:23:27Z</dcterms:created>
  <dcterms:modified xsi:type="dcterms:W3CDTF">2026-05-08T01:23:27Z</dcterms:modified>
</cp:coreProperties>
</file>