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растения и мы: одна живая цепочка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растения и люди связаны одной зелёной историей.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окружают нас дома, во дворе и в парке. Они кормят людей, украшают мир и помогают воздуху оставаться свежим. Разберём, как солнце поддерживает их жизнь и почему это важно каждому из нас.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растения нужны нам каждый день
</a:t>
            </a:r>
            <a:endParaRPr lang="en-US" sz="3169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— источник света и тепла
</a:t>
            </a:r>
            <a:endParaRPr lang="en-US" sz="2706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для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растения получают от Солнца свет, который нужен им для жизни. Без него листья работают хуже, а рост становится медленнее и слабее.
</a:t>
            </a:r>
            <a:endParaRPr lang="en-US" sz="1800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тепло согревает почву и помогает семенам просыпаться весной. Когда земля становится тёплой, маленький росток легче пробивается наружу.
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света — быстрее рост
</a:t>
            </a:r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Летом, когда света много, растения набирают силу особенно быстро. Они образуют больше листьев, крепче стебли и чаще радуют цветами.
</a:t>
            </a:r>
            <a:endParaRPr lang="en-US" sz="1719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и зимний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солнца становится меньше, рост замедляется. Осенью и зимой многие растения экономят силы и как будто берут длинную паузу до нового сезона.
</a:t>
            </a:r>
            <a:endParaRPr lang="en-US" sz="171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умеют листья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цвет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многих растений зелёные благодаря хлорофиллу. Это особое вещество помогает им улавливать солнечный свет и использовать его для создания пищи.
</a:t>
            </a:r>
            <a:endParaRPr lang="en-US" sz="1760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воздухом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поверхности листа есть крошечные отверстия. Через них растение получает углекислый газ из воздуха и отдаёт часть воды, как через маленькие окошки.
</a:t>
            </a:r>
            <a:endParaRPr lang="en-US" sz="1760" dirty="0"/>
          </a:p>
        </p:txBody>
      </p:sp>
      <p:sp>
        <p:nvSpPr>
          <p:cNvPr id="14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листа из света, воды и углекислого газа образуются полезные вещества. Именно они помогают растению расти, строить новые части и становиться крепче.
</a:t>
            </a:r>
            <a:endParaRPr lang="en-US" sz="1760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фабрика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можно назвать зелёной фабрикой растения. Он не просто висит на стебле, а трудится каждый день, чтобы всё растение не осталось голодным.
</a:t>
            </a:r>
            <a:endParaRPr lang="en-US" sz="176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растение делает себе пищу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свет, вода и воздух помогают растению создавать питание.
</a:t>
            </a:r>
            <a:endParaRPr lang="en-US" sz="148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— подземные помощники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 в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крепко удерживают растение в почве, чтобы его не качал ветер и не выдёргивал дождь. Это надёжная опора, спрятанная под землёй.
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Запасают пищу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моркови, свёклы и редиса корни не только работают, но и хранят запас питательных веществ. Поэтому такие корнеплоды мы с удовольствием едим.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Пьют воду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корни растение всасывает воду и растворённые в ней минеральные вещества. Эти вещества нужны для роста листьев, стебля и новых побегов.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пережить засуху
</a:t>
            </a:r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воды становится мало, растение быстро слабеет и вянет. Поэтому корни так важны: они помогают добывать влагу даже тогда, когда почва подсыхает.
</a:t>
            </a:r>
            <a:endParaRPr lang="en-US" sz="1775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399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4299" y="4186700"/>
            <a:ext cx="3771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21549" y="4186700"/>
            <a:ext cx="5028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растению для жизни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помогает растению расти и делать пищу. Если света мало, листья бледнеют, а стебель тянется вверх и становится слабее.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корням, листьям и всему растению. В жаркие дни она испаряется быстрее, поэтому полив особенно важен, как стакан воды после пробежки.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воздуха растение берёт углекислый газ, который нужен для создания пищи. Без воздуха зелёная работа листьев идёт гораздо медленнее.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удерживает корни и даёт им минеральные вещества. В хорошей земле растение чувствует себя увереннее, словно в удобной обуви по размеру.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— важный подарок растений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644429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выделяют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растения стоят на свету, в них идёт зелёная работа. В это время они выделяют кислород — газ, без которого людям и животным трудно дышать.
</a:t>
            </a:r>
            <a:endParaRPr lang="en-US" sz="1703" dirty="0"/>
          </a:p>
        </p:txBody>
      </p:sp>
      <p:sp>
        <p:nvSpPr>
          <p:cNvPr id="11" name="Text 2"/>
          <p:cNvSpPr txBox="1"/>
          <p:nvPr/>
        </p:nvSpPr>
        <p:spPr>
          <a:xfrm>
            <a:off x="644429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он нужен
</a:t>
            </a:r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нужен каждому, кто дышит: людям, животным и многим другим живым существам. Без него организм не может работать как следует, даже если очень постараться.
</a:t>
            </a:r>
            <a:endParaRPr lang="en-US" sz="1645" dirty="0"/>
          </a:p>
        </p:txBody>
      </p:sp>
      <p:sp>
        <p:nvSpPr>
          <p:cNvPr id="12" name="Text 3"/>
          <p:cNvSpPr txBox="1"/>
          <p:nvPr/>
        </p:nvSpPr>
        <p:spPr>
          <a:xfrm>
            <a:off x="3608674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воздух свежее
</a:t>
            </a:r>
            <a:pPr algn="l" indent="0" marL="0">
              <a:lnSpc>
                <a:spcPct val="100000"/>
              </a:lnSpc>
              <a:buNone/>
            </a:pPr>
            <a:r>
              <a:rPr lang="en-US" sz="15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парк, сад и даже несколько комнатных растений делают воздух вокруг приятнее. Поэтому прогулка среди зелени часто кажется особенно лёгкой и спокойной.
</a:t>
            </a:r>
            <a:endParaRPr lang="en-US" sz="1740" dirty="0"/>
          </a:p>
        </p:txBody>
      </p:sp>
      <p:sp>
        <p:nvSpPr>
          <p:cNvPr id="13" name="Text 4"/>
          <p:cNvSpPr txBox="1"/>
          <p:nvPr/>
        </p:nvSpPr>
        <p:spPr>
          <a:xfrm>
            <a:off x="3608674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здоровых растений рядом, тем лучше для воздуха и для жизни. Выходит, зелёные помощники трудятся не только для себя, но и для нас.
</a:t>
            </a:r>
            <a:endParaRPr lang="en-US" sz="1760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едят люди благодаря растениям
</a:t>
            </a:r>
            <a:endParaRPr lang="en-US" sz="256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и каши
</a:t>
            </a:r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делают из зёрен пшеницы и ржи, а кашу — из круп, которые тоже получают из растений. Без полей и заботы людей не было бы многих привычных завтраков.
</a:t>
            </a:r>
            <a:endParaRPr lang="en-US" sz="1751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на столе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Картофель, морковь, капуста, горох и другие овощи вырастают благодаря солнцу, воде и уходу. Они помогают сделать обед сытным, вкусным и полезным.
</a:t>
            </a:r>
            <a:endParaRPr lang="en-US" sz="1746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 ягоды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Яблоки, груши и многие ягоды тоже появляются на растениях. Сначала идёт цветение, потом созревают плоды, а уже после этого мы собираем урожай.
</a:t>
            </a:r>
            <a:endParaRPr lang="en-US" sz="1800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начинается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любая еда на нашем столе связана с растениями. Даже если блюдо кажется простым, его история часто начинается с маленького семени в земле.
</a:t>
            </a:r>
            <a:endParaRPr lang="en-US" sz="171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растениям размножаться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Весна: цветок раскрывается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начинает цвести. В цветке появляется пыльца, а значит, наступает пора для помощи от насекомых, ветра или других помощников.
</a:t>
            </a:r>
            <a:endParaRPr lang="en-US" sz="1247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Лето: перенос пыльцы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бабочки и другие насекомые переносят пыльцу между цветками. Иногда это делает и ветер, особенно у некоторых деревьев и трав.
</a:t>
            </a:r>
            <a:endParaRPr lang="en-US" sz="1232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опыления: семена и плоды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пыльца попадает куда нужно, у растения появляются семена и плоды. Они помогают ему продолжить свой род и дать новые ростки.
</a:t>
            </a:r>
            <a:endParaRPr lang="en-US" sz="1232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 семян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звери и даже ветер уносят семена в разные места. Так новые растения могут вырасти далеко от родителя — и начать собственную зелёную жизнь.
</a:t>
            </a:r>
            <a:endParaRPr lang="en-US" sz="12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950" y="1805308"/>
            <a:ext cx="2002855" cy="194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62474" y="1171809"/>
            <a:ext cx="2002855" cy="194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1992" y="1806663"/>
            <a:ext cx="2002855" cy="1946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81761" y="1157992"/>
            <a:ext cx="2002855" cy="1946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меняются по сезонам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353403" y="3842526"/>
            <a:ext cx="2002855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пробуждение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семена словно просыпаются после долгого сна. Из земли появляются тонкие ростки, а на ветках набухают почки. Тёплое солнце и влага помогают молодым растениям быстро начать новую жизнь и тянуться к свету.
</a:t>
            </a:r>
            <a:endParaRPr lang="en-US" sz="1047" dirty="0"/>
          </a:p>
        </p:txBody>
      </p:sp>
      <p:sp>
        <p:nvSpPr>
          <p:cNvPr id="14" name="Text 3"/>
          <p:cNvSpPr txBox="1"/>
          <p:nvPr/>
        </p:nvSpPr>
        <p:spPr>
          <a:xfrm>
            <a:off x="2462710" y="3209026"/>
            <a:ext cx="2002855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разгар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растения выглядят особенно сильными и зелёными. Они быстро растут, распускают листья и цветы, накапливают запас сил. В тёплые дни сад и луг словно оживают: вокруг много света, ароматов и движения.
</a:t>
            </a:r>
            <a:endParaRPr lang="en-US" sz="1047" dirty="0"/>
          </a:p>
        </p:txBody>
      </p:sp>
      <p:sp>
        <p:nvSpPr>
          <p:cNvPr id="15" name="Text 4"/>
          <p:cNvSpPr txBox="1"/>
          <p:nvPr/>
        </p:nvSpPr>
        <p:spPr>
          <a:xfrm>
            <a:off x="4572453" y="3842526"/>
            <a:ext cx="2002855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подарки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растения щедро делятся плодами и семенами. Яблоки, жёлуди, ягоды и коробочки с семенами созревают и готовы к новому пути. Природа будто собирает урожай и бережно прячет будущее до весны.
</a:t>
            </a:r>
            <a:endParaRPr lang="en-US" sz="1047" dirty="0"/>
          </a:p>
        </p:txBody>
      </p:sp>
      <p:sp>
        <p:nvSpPr>
          <p:cNvPr id="16" name="Text 5"/>
          <p:cNvSpPr txBox="1"/>
          <p:nvPr/>
        </p:nvSpPr>
        <p:spPr>
          <a:xfrm>
            <a:off x="6681760" y="3194451"/>
            <a:ext cx="2002855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отдых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многие растения отдыхают и ждут тёплых дней. Листопадные деревья сбрасывают листву, чтобы легче пережить холод, а хвойные остаются зелёными. Под снегом и корой жизнь не исчезает, а только замедляется.
</a:t>
            </a:r>
            <a:endParaRPr lang="en-US" sz="104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Комнатные растения рядом с нами
</a:t>
            </a:r>
            <a:endParaRPr lang="en-US" sz="301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Уютный зелёный уголок
</a:t>
            </a:r>
            <a:pPr algn="l" indent="0" marL="0">
              <a:lnSpc>
                <a:spcPct val="100000"/>
              </a:lnSpc>
              <a:buNone/>
            </a:pPr>
            <a:r>
              <a:rPr lang="en-US" sz="144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Комнатные растения делают дом живее и теплее. Они украшают подоконник, радуют глаз и создают ощущение заботы, будто в комнате поселился тихий зелёный друг.
</a:t>
            </a:r>
            <a:endParaRPr lang="en-US" sz="1629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вода
</a:t>
            </a:r>
            <a:pPr algn="l" indent="0" marL="0">
              <a:lnSpc>
                <a:spcPct val="100000"/>
              </a:lnSpc>
              <a:buNone/>
            </a:pPr>
            <a:r>
              <a:rPr lang="en-US" sz="154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Цветку нужен свет, но не палящее солнце, и нужна вода, но не слишком часто. Если соблюдать этот простой режим, растение чувствует себя спокойно и растёт без капризов.
</a:t>
            </a:r>
            <a:endParaRPr lang="en-US" sz="1735" dirty="0"/>
          </a:p>
        </p:txBody>
      </p:sp>
      <p:sp>
        <p:nvSpPr>
          <p:cNvPr id="14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почва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 горшке должна быть рыхлой и чистой, чтобы корням было удобно дышать и пить воду. Тогда растение легче укрепляется и выпускает новые листья.
</a:t>
            </a:r>
            <a:endParaRPr lang="en-US" sz="1760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листья поникли или земля стала слишком мокрой, цветку нужна помощь. Небольшой уход каждый день лучше, чем редкая большая забота, ведь комнатное растение тоже любит порядок.
</a:t>
            </a:r>
            <a:endParaRPr lang="en-US" sz="156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здоровье человека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644429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15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помогает организму вырабатывать витамин D. Он нужен, чтобы кости и зубы были крепкими, поэтому прогулки на свежем воздухе очень полезны.
</a:t>
            </a:r>
            <a:endParaRPr lang="en-US" sz="1740" dirty="0"/>
          </a:p>
        </p:txBody>
      </p:sp>
      <p:sp>
        <p:nvSpPr>
          <p:cNvPr id="11" name="Text 2"/>
          <p:cNvSpPr txBox="1"/>
          <p:nvPr/>
        </p:nvSpPr>
        <p:spPr>
          <a:xfrm>
            <a:off x="644429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глаза
</a:t>
            </a:r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прямо на Солнце нельзя: его яркий свет может повредить глазам. Лучше любоваться днём небом, тенью и светом, а не ловить солнечный взгляд.
</a:t>
            </a:r>
            <a:endParaRPr lang="en-US" sz="1728" dirty="0"/>
          </a:p>
        </p:txBody>
      </p:sp>
      <p:sp>
        <p:nvSpPr>
          <p:cNvPr id="12" name="Text 3"/>
          <p:cNvSpPr txBox="1"/>
          <p:nvPr/>
        </p:nvSpPr>
        <p:spPr>
          <a:xfrm>
            <a:off x="3608674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 жару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жаркую погоду кожу легко обжечь. Помогают тень, головной убор, лёгкая одежда и вода, чтобы тело не перегревалось и чувствовало себя хорошо.
</a:t>
            </a:r>
            <a:endParaRPr lang="en-US" sz="1707" dirty="0"/>
          </a:p>
        </p:txBody>
      </p:sp>
      <p:sp>
        <p:nvSpPr>
          <p:cNvPr id="13" name="Text 4"/>
          <p:cNvSpPr txBox="1"/>
          <p:nvPr/>
        </p:nvSpPr>
        <p:spPr>
          <a:xfrm>
            <a:off x="3608674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Умеренность полезна
</a:t>
            </a:r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нужно человеку, но без лишнего старания. Короткая прогулка приносит радость и пользу, а вот долго быть под сильным зноем опасно.
</a:t>
            </a:r>
            <a:endParaRPr lang="en-US" sz="1724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бережно помогают растениям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 вовремя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земля пересыхает, растениям трудно расти. Аккуратный полив помогает им не вянуть, а в жаркие дни особенно важно следить, чтобы вода доходила до корней.
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деревья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и кустарников помогает дворам, улицам и паркам становиться зелёнее. Молодые растения со временем дают тень, прохладу и жильё для птиц.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почвой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Рыхление и прополка делают землю мягче и чище. Корням легче получать воздух и воду, а сорняки перестают отнимать у культурных растений свет и силы.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клумбах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Клумбы, школьные грядки и маленькие цветники тоже важны. Если их не топтать и не ломать, они долго радуют людей и помогают природе рядом с домом.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происходит, если света мало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недостаток света влияет на рост растения.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2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минут 20 секунд
</a:t>
            </a:r>
            <a:pPr algn="ctr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столько солнечный свет достигает Земли.
</a:t>
            </a:r>
            <a:endParaRPr lang="en-US" sz="8262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как быстро энергия Солнца приходит к растениям и помогает им жить, расти и накапливать силу.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данные о среднем времени прохождения солнечного света до Земли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 ростком: свет и темнота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одинаковых семени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два горшка кладут одинаковые семена и поливают их одинаково. Один горшок ставят на свет, а другой убирают в темноту. Уже через несколько дней становится видно, что условия вокруг влияют на рост по-разному.
</a:t>
            </a:r>
            <a:endParaRPr lang="en-US" sz="1094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Росток на свету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светлом окне росток получает достаточно света для работы листьев. Он вырастает более крепким, листья у него зеленее, а стебель держится ровнее. Такое растение выглядит бодрым и уверенным.
</a:t>
            </a:r>
            <a:endParaRPr lang="en-US" sz="1162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Росток в темноте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темноте растение тоже старается расти, но ему трудно. Стебель вытягивается, листья становятся бледными, а сам росток кажется слабым. Этот опыт хорошо показывает, что свет для растения не просто украшение, а важная помощь.
</a:t>
            </a:r>
            <a:endParaRPr lang="en-US" sz="104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мешать природе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ломать ветки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тонкая ветка нужна дереву и кусту. Если её сломать, растение получает рану, а потом тратит силы на восстановление вместо роста и цветения.
</a:t>
            </a:r>
            <a:endParaRPr lang="en-US" sz="1800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рвать редкие цветы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Красивый цветок лучше оставить в природе. Редкие растения особенно нуждаются в защите, иначе их станет меньше, и лес или луг потеряют часть своей красоты.
</a:t>
            </a:r>
            <a:endParaRPr lang="en-US" sz="1746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 в парке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Бумажки, пакеты и бутылки мешают и растениям, и животным. Чистая тропинка, клумба и газон помогают природе оставаться здоровой, а прогулке — приятной.
</a:t>
            </a:r>
            <a:endParaRPr lang="en-US" sz="1746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тревожить помощников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опыляют цветы, поэтому их не стоит пугать и ловить. Когда пчёлы и бабочки спокойно работают, растения лучше цветут и дают семена.
</a:t>
            </a:r>
            <a:endParaRPr lang="en-US" sz="171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цепочка жизни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даёт энергию
</a:t>
            </a:r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Солнце посылает на Землю свет и тепло. Без этой энергии растения не могли бы так хорошо расти и выполнять свою важную работу.
</a:t>
            </a:r>
            <a:endParaRPr lang="en-US" sz="1774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пищу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помогают растению делать питательные вещества и выделять кислород. Так зелёные жители превращают солнечный свет в то, что нужно для жизни.
</a:t>
            </a:r>
            <a:endParaRPr lang="en-US" sz="1652" dirty="0"/>
          </a:p>
        </p:txBody>
      </p:sp>
      <p:sp>
        <p:nvSpPr>
          <p:cNvPr id="14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 животные получают пользу
</a:t>
            </a:r>
            <a:pPr algn="l" indent="0" marL="0">
              <a:lnSpc>
                <a:spcPct val="100000"/>
              </a:lnSpc>
              <a:buNone/>
            </a:pPr>
            <a:r>
              <a:rPr lang="en-US" sz="154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люди и животные едят плоды, овощи, зёрна и дышат кислородом. Выходит, растение щедро делится тем, что само получило от света.
</a:t>
            </a:r>
            <a:endParaRPr lang="en-US" sz="1733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Бережная помощь в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44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 затем мы снова помогаем природе: поливаем, сажаем, ухаживаем и не ломаем зелёные растения. Так цепочка жизни продолжается без остановки.
</a:t>
            </a:r>
            <a:endParaRPr lang="en-US" sz="162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запоминаем о Солнце, растениях и нас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даёт растениям силу, а растения делятся с нами пищей, кислородом и красотой. Если беречь зелёный мир, он будет помогать жизни каждый день.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2026-05-26T03:15:21Z</dcterms:created>
  <dcterms:modified xsi:type="dcterms:W3CDTF">2026-05-26T03:15:21Z</dcterms:modified>
</cp:coreProperties>
</file>