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tips for staying healthy: тема для урока английского языка в 8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советы о здоровье и полезная лексика для урока английского.
</a:t>
            </a:r>
            <a:endParaRPr lang="en-US" sz="3789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здоровья помогает учить слова о привычках, режиме дня и образе жизни. Для 8 класса это особенно полезно: ученики легко связывают лексику с завтраком, уроками, спортом, сном и временем с гаджетами.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говорить о здоровье на английском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056" y="1483351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97531" y="1483351"/>
            <a:ext cx="348862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30213" y="1483351"/>
            <a:ext cx="299025" cy="39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214662" y="1483351"/>
            <a:ext cx="299025" cy="3987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960650" y="1526101"/>
            <a:ext cx="391500" cy="3132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и выражения по теме Health
</a:t>
            </a:r>
            <a:endParaRPr lang="en-US" sz="2800" dirty="0"/>
          </a:p>
        </p:txBody>
      </p:sp>
      <p:sp>
        <p:nvSpPr>
          <p:cNvPr id="1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278542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
</a:t>
            </a:r>
            <a:pPr algn="ctr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healthy, habit, routine и energy помогают говорить о повседневных действиях. С их помощью легко описать, как человек питается, отдыхает и сохраняет силы в течение дня.
</a:t>
            </a:r>
            <a:endParaRPr lang="en-US" sz="1085" dirty="0"/>
          </a:p>
        </p:txBody>
      </p:sp>
      <p:sp>
        <p:nvSpPr>
          <p:cNvPr id="21" name="Text 3"/>
          <p:cNvSpPr txBox="1"/>
          <p:nvPr/>
        </p:nvSpPr>
        <p:spPr>
          <a:xfrm>
            <a:off x="3863017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форма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to do sports, exercise и fitness подходят для темы активного образа жизни. Они помогают сказать, что человек любит движение, занимается спортом или старается stay active.
</a:t>
            </a:r>
            <a:endParaRPr lang="en-US" sz="1082" dirty="0"/>
          </a:p>
        </p:txBody>
      </p:sp>
      <p:sp>
        <p:nvSpPr>
          <p:cNvPr id="22" name="Text 4"/>
          <p:cNvSpPr txBox="1"/>
          <p:nvPr/>
        </p:nvSpPr>
        <p:spPr>
          <a:xfrm>
            <a:off x="207077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отдых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sleep, rest, tired и fresh нужна для рассказа о режиме дня. Эти слова часто встречаются в коротких ответах, потому что сон напрямую влияет на самочувствие и внимание.
</a:t>
            </a:r>
            <a:endParaRPr lang="en-US" sz="1082" dirty="0"/>
          </a:p>
        </p:txBody>
      </p:sp>
      <p:sp>
        <p:nvSpPr>
          <p:cNvPr id="23" name="Text 5"/>
          <p:cNvSpPr txBox="1"/>
          <p:nvPr/>
        </p:nvSpPr>
        <p:spPr>
          <a:xfrm>
            <a:off x="565522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питание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to drink enough water и to eat well полезны для рассказа о еде и напитках. Они простые, но очень важные, потому что показывают базовые правила здоровья.
</a:t>
            </a:r>
            <a:endParaRPr lang="en-US" sz="1171" dirty="0"/>
          </a:p>
        </p:txBody>
      </p:sp>
      <p:sp>
        <p:nvSpPr>
          <p:cNvPr id="24" name="Text 6"/>
          <p:cNvSpPr txBox="1"/>
          <p:nvPr/>
        </p:nvSpPr>
        <p:spPr>
          <a:xfrm>
            <a:off x="7447454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модели фраз
</a:t>
            </a:r>
            <a:pPr algn="ctr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I usually… I try to… It is important to… и We should… удобны для мини-монолога. С их помощью ученик может связно объяснить свои здоровые привычки.
</a:t>
            </a:r>
            <a:endParaRPr lang="en-US" sz="11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810400"/>
            <a:ext cx="4166100" cy="199115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лексика и перевод для 8 класса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встречаются в темах daily routine и healthy lifestyle.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таблицы нужны для описания режима дня, питания и самочувствия; их удобно использовать в коротких ответах и диалогах.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школьная лексика по теме Health and Food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6175" y="1159575"/>
            <a:ext cx="2081100" cy="208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475" y="1159575"/>
            <a:ext cx="2081100" cy="20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healthy breakfast: хороший старт школьного дня
</a:t>
            </a:r>
            <a:endParaRPr lang="en-US" sz="2671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45970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завтрак перед уроками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лучше выбрать еду, которая даёт энергию надолго: кашу, яйца или йогурт. К ним можно добавить фрукт и кусочек цельнозернового хлеба. Такой завтрак помогает не отвлекаться на голод на первых уроках.
</a:t>
            </a:r>
            <a:endParaRPr lang="en-US" sz="1001" dirty="0"/>
          </a:p>
        </p:txBody>
      </p:sp>
      <p:sp>
        <p:nvSpPr>
          <p:cNvPr id="10" name="Text 3"/>
          <p:cNvSpPr txBox="1"/>
          <p:nvPr/>
        </p:nvSpPr>
        <p:spPr>
          <a:xfrm>
            <a:off x="52439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и сбалансированный вариант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собрать полезный завтрак можно даже в будний день. Фрукты, сыр, натуральный йогурт и напиток без лишнего сахара создают хороший баланс. Именно такой пример легко показать на изображении для школьного слайда.
</a:t>
            </a:r>
            <a:endParaRPr lang="en-US" sz="98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в ежедневном рационе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пример баланса питания: разные группы продуктов дополняют друг друга и помогают поддерживать силы в течение дня.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доля у овощей и фруктов, но важны и другие группы. Вода — обязательная часть ежедневного рациона.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здорового питания; схема на основе базовых принципов сбалансированного рациона
</a:t>
            </a:r>
            <a:endParaRPr lang="en-US" sz="118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Healthy food and unhealthy food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фрукты, овёс, бобы, рыба, яйца, йогурт, орехи и вода помогают организму получать витамины, белок, клетчатку и минералы каждый день.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еда даёт энергию надолго, поддерживает рост и помогает лучше сосредоточиться на уроках. После неё человек обычно чувствует себя бодрее и спокойнее.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лучше ограничить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Сладости, чипсы, фастфуд и сладкие напитки содержат много сахара, соли и жира. Они могут нравиться сразу, но не дают нужных питательных веществ.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8 классе удобно сравнивать еду так: healthy food gives energy, while junk food gives short-term pleasure. Это помогает быстро запомнить тему и говорить о ней по-английски.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полезный перекус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школьных перемен и времени после уроков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6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15%
</a:t>
            </a:r>
            <a:endParaRPr lang="en-US" sz="7673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составляет часть ежедневного рациона, которую удобно отвести на воду.
</a:t>
            </a:r>
            <a:endParaRPr lang="en-US" sz="1799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нехватка воды может снижать концентрацию и вызывать усталость. Поэтому полезно пить в течение дня, а не ждать сильной жажды.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hydration; вода выделена как важная часть ежедневного рациона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Physical activity during the week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разные способы двигаться в течение недели: дома, на улице и в школьных секциях.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активность поддерживает выносливость, осанку, настроение и сон. Лучше чередовать разные виды движения.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на основе рекомендации ВОЗ: не менее 60 минут физической активности в день
</a:t>
            </a:r>
            <a:endParaRPr lang="en-US" sz="132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4300" y="14084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875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16950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вместо лифта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Лена поднимается домой пешком и специально выбирает лестницу, а не лифт. Это занимает всего несколько минут, но помогает размяться, снять усталость и почувствовать себя бодрее перед домашним заданием.
</a:t>
            </a:r>
            <a:endParaRPr lang="en-US" sz="1001" dirty="0"/>
          </a:p>
        </p:txBody>
      </p:sp>
      <p:sp>
        <p:nvSpPr>
          <p:cNvPr id="8" name="Text 2"/>
          <p:cNvSpPr txBox="1"/>
          <p:nvPr/>
        </p:nvSpPr>
        <p:spPr>
          <a:xfrm>
            <a:off x="4881525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после школы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Паша идёт домой не сразу, а делает короткую прогулку с другом. По дороге они разговаривают, дышат свежим воздухом и двигаются без специальной тренировки. Такой привычный маршрут уже помогает оставаться активным.
</a:t>
            </a:r>
            <a:endParaRPr lang="en-US" sz="1001" dirty="0"/>
          </a:p>
        </p:txBody>
      </p:sp>
      <p:sp>
        <p:nvSpPr>
          <p:cNvPr id="9" name="Text 3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день: даже небольшая активность полезна
</a:t>
            </a:r>
            <a:endParaRPr lang="en-US" sz="21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8–10 часов
</a:t>
            </a:r>
            <a:endParaRPr lang="en-US" sz="5177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ночного сна нужно подросткам 13–14 лет для нормального восстановления, лучшей концентрации и более ровного настроения.
</a:t>
            </a:r>
            <a:endParaRPr lang="en-US" sz="1336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ухудшает память, внимание и реакцию, поэтому регулярный сон особенно важен в школьные дни.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American Academy of Sleep Medicine; American Academy of Pediatrics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Вечерняя рутина перед сном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школьного дня: от снижения экранной нагрузки до подготовки к спокойному сну.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5649" y="1136523"/>
            <a:ext cx="391500" cy="3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7670" y="1111173"/>
            <a:ext cx="348862" cy="39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6229" y="3489251"/>
            <a:ext cx="391500" cy="39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44949" y="2635773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627963" y="2593023"/>
            <a:ext cx="348862" cy="3987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защищает здоровье каждый день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458425" y="101742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 руки перед едой и после улицы — простая привычка, которая помогает уменьшить распространение микробов в школе и дома. Лучше делать это с мылом и не спешить.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6008825" y="101742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зубы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Чистить зубы два раза в день важно для здоровья и уверенности в себе. Эта привычка помогает сохранить свежесть дыхания и уменьшает риск проблем с зубами.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ногти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 чистые ногти — это не только аккуратно, но и гигиенично. Так под ногтями скапливается меньше грязи, а руки выглядят ухоженно.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257725" y="249927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одежда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Свежая одежда и аккуратный внешний вид помогают чувствовать себя комфортно весь день. В школьной среде это особенно важно, потому что рядом постоянно находятся другие люди.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229118" y="249927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полотенце, расчёска и другие предметы гигиены должны быть индивидуальными. Это простое правило помогает соблюдать чистоту и заботиться о своём здоровье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756201"/>
            <a:ext cx="4392900" cy="20995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Personal hygiene: habits and frequency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привычки подходят для повседневной гигиены и как часто их важно выполнять.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привычки работают лучше, чем редкие усилия: чем стабильнее режим, тем легче поддерживать чистоту и хорошее самочувствие.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health and hygiene rules for teenagers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influences a good mood and energy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подросткам важны не только активность и сон, но и спокойные паузы, общение и разумный режим после насыщенного дня.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 самочувствие поддерживают сон и движение, а чрезмерное экранное время ослабляет этот эффект.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на основе типичных школьных привычек; 2025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Screens, eyes and balance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Давайте глазам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долго смотреть в экран без перерыва, глаза быстро устают, а внимание снижается. Короткая пауза каждые 20–30 минут помогает сохранить концентрацию и уменьшает напряжение.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Держите правильную дистанцию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не должен быть слишком близко к лицу, особенно при чтении и переписке. Удобная поза и правильное расстояние помогают глазам работать спокойнее и не перегружаться.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пользуйтесь телефоном перед сном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просмотр видео и переписка мешают расслабиться и могут ухудшить сон. Лучше отложить телефон заранее, чтобы вечером организм успел перейти в спокойный режим.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Соблюдайте баланс дня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день включает не только онлайн-время, но и движение, уроки, еду, отдых и живое общение. Когда всё распределено разумно, легче сохранять энергию и хорошее настроение.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Healthy habits at school and at home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4750" y="99670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Бутылка с водой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с собой воду, чтобы пить небольшими порциями в течение дня. Это помогает не ждать сильной жажды и лучше чувствовать себя на уроках и после них.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34750" y="2201675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перекус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Фрукт, йогурт или бутерброд с простым составом помогают не оставаться голодным между занятиями. Такой перекус поддерживает энергию и не мешает концентрации.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34750" y="340665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обувь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Комфортная обувь особенно важна, если приходится много ходить по школе или гулять после уроков. Когда ногам удобно, легче сохранять активность и меньше уставать.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053400" y="99670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рюкзак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тяжёлый рюкзак утомляет спину и делает день менее комфортным. Если брать только нужные вещи, легче соблюдать режим и меньше напрягаться.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053400" y="2201675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на день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распорядок помогает успевать уроки, отдых и домашние дела без спешки. Когда привычки становятся частью routine, проще take care of yourself и get better после усталости.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weekly healthy habits checklist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чек-лист удобно вести каждую неделю: он показывает, какие привычки уже стали стабильными, а какие требуют больше внимания и дисциплины.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выполняются гигиена и питание, а экранное время и движение чаще всего нуждаются в улучшении.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недельного чек-листа для урока английского, 2025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привычки и английский — отличная команда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Здоровое питание, сон, движение, вода, гигиена и баланс с экранами помогают подростку чувствовать себя лучше. А на уроке английского эта тема даёт полезные слова и простые фразы для повседневной жизни.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2026-05-31T07:39:08Z</dcterms:created>
  <dcterms:modified xsi:type="dcterms:W3CDTF">2026-05-31T07:39:08Z</dcterms:modified>
</cp:coreProperties>
</file>