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индивидуальное развитие организмов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онтогенез — ключевые процессы сохранения и развития жизни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онтогенеза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Дарвина до современности учёные исследовали развитие организмов, раскрывая эволюционные механизмы и важность размножения в медицине и экологии.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это процесс создания новых организмов, который поддерживает существование видов и обеспечивает их непрерывность во времени.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для передачи наследственной информации, гарантируя сохранение генетических особенностей от родителей к потомкам.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размножению популяции увеличиваются в численности, при этом сохраняется и возможно расширяется генетическое разнообразие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размножения: биологический смысл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размножения: бесполое и половое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второго организма, передавая идентичный генетический материал; характерно для бактерий, грибов и многих растений.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 образованием и слиянием двух гамет, что обеспечивает разнообразие наследственных признаков в потомстве.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адаптирован под разные жизненные стратегии организмов в изменяющихся условиях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 увеличивает численность, половой процесс создает генетическое разнообразие для эволюции.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размножается почкованием, амёба – делением, а клубни картофеля служат для вегетативного размножения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обеспечивает быстрое увеличение численности и быстрое заполнение новых территорий организмами.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в точности повторяет родителя, что ограничивает появление новых адаптаций и снижает генетическое 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примеры и биологическая роль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формируются в яичниках, сперматозоиды – в семенниках, происходяще через сложные клеточные процессы, обеспечивая готовность к оплодотворению.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слияние гамет и образование зиготы. У растений это пестики и тычинки, у животных — гонады, обеспечивающие сексуальное воспроизводство.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репродуктивные органы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этапы и органы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значение полового размножения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полового размножения способствует обмену участками ДНК между родителями, увеличивая вариативность признаков в популяции.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возникающие при половом размножении, дополнительно расширяют генетическое разнообразие и создают новые варианты наследственной информации.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также способствует сопротивляемости популяции различным заболеваниям и паразитам.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помогает видам быстрее адаптироваться к изменениям среды, улучшая шансы на выживание в неблагоприятных условиях.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способов размножения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бесполого и полового размножения с их основными достоинствами и ограничениями.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развитие и адаптацию, а бесполое — быстрое увеличение численности.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онтогенеза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процесс развития организма от зиготы до смерти, включая динамические изменения и рост в течение жизни.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определение и общее значение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индивидуального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фазы: рост, дифференцировка тканей и органов, старение — каждая важна для формирования адаптивных свойств взрослого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онтогенеза у животных
</a:t>
            </a:r>
            <a:endParaRPr lang="en-US" sz="3041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оплодотворения до рождения или выхода из яйца. Включает дробление, гаструляцию и формирование органов, закладывающих основу будущего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увеличения размеров и развития тканей после рождения или вылупления, формирующий зрелое тело организма.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рост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Этап, когда организм становится способным к размножению. В это время формируются репродуктивные органы и функции.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Завершающая стадия жизни, сопровождающаяся снижением функций организма и его прекращением существования.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 смерть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стадий индивидуального развития организма
</a:t>
            </a:r>
            <a:endParaRPr lang="en-US" sz="251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изменения от зиготы до старения в жизненном цикле.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онтогенеза у растений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 — начальный этап, когда из семени развивается всход. Этот этап чувствителен к внешним условиям, таким как влажность и температура.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Ювенильная стадия всходов характеризуется активным ростом и формированием листьев, подготовки растения к дальнейшему развитию и цветению.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старения сопровождается постепенным угасанием жизненных процессов и подготовкой к отмиранию растения.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Генеративный период включает образование цветков и плодов, необходимых для размножения и продолжения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животных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это процесс кардинального изменения строения организма, позволяющий личинкам превращаться во взрослых особей с другими формами и образом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помогает уменьшить конкуренцию между разными стадиями и оптимально использовать ресурсы окружающей среды.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позволяет некоторым животным восстанавливать утраченные конечности и органы, что улучшает их шансы на выживание после травм.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восстановление утраченных частей тела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регенерации зависит от возраста и типа ткани: у молодых организмов она выражена сильнее, чем у взрослых.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планарий, морских звёзд и ящериц, которые способны восстанавливать части тела, такие как хвосты и конечности.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онтогенеза у разных организмов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варьируется от минут у бактерий до тысяч лет у деревьев, отражая экологические стратегии выживания.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циклов помогает организмам адаптироваться к различным условиям и обеспечивает устойчивость видов.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значительно влияет на скорость клеточных процессов и скорость развития у холоднокровных животных и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регулирует фотопериодизм, вызывая изменения в периодах цветения и размножения у многих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питательные вещества важны для роста и полноценного развития тканей; их дефицит замедляет или нарушает онтогенез.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развитие организма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онтогенеза: причины, примеры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воздействия тератогенов могут вызывать врождённые дефекты, приводящие к функциональным или морфологическим аномалиям.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и инфекции в период развития влияют на формирование органов и систем, вызывая задержки или пороки развития.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размножения и онтогенеза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понимание процессов развития помогает создавать методы лечения бесплодия и проводить репродуктивные технологии.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знания о размножении позволяют улучшать селекцию и повышать урожайность культурных растений и животных.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способствуют сохранению редких видов и биоразнообразия, что важно для устойчивости экосистем.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биотехнологии использование механизма развития облегчает модификацию организмов для создания новых продуктов и лекарств.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индивидуальное развитие — фундаментальные процессы жизни, обеспечивающие существование, адаптацию и эволюцию организмов на планете.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размножения и онтогенеза в биологии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2026-05-09T04:09:04Z</dcterms:created>
  <dcterms:modified xsi:type="dcterms:W3CDTF">2026-05-09T04:09:04Z</dcterms:modified>
</cp:coreProperties>
</file>