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— главный фотосинтезирующий орган, важный для жизни растений.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как часть побега: основные темы и значение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листа в жизни растения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участвует в фотосинтезе, дыхании и испарении воды. Он — неотъемлемый элемент побега, развитый в ходе эволюции для адаптации к наземной среде.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— боковой орган растения, растущий из узла стебля и имеющий отличительную форму и структуру, приспособленную для фотосинтеза и обмена веществ.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включает стебель, листья, почки и междоузлия, которые взаимосвязаны и вместе обеспечивают рост и развитие растения.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всегда формируется на побеге и является его важной частью, отличающейся от других органов своими функциями и строением.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лист и его связь с побегом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и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служит опорой и проводником воды и питательных веществ. Лист прикрепляется к стеблю при помощи черешка или сидячей пластинки и ответственен за фотосинтез.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побега: основные компоненты
</a:t>
            </a:r>
            <a:endParaRPr lang="en-US" sz="2324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их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бывают верхушечными и боковыми, служат для образования новых побегов и органов, поддерживая вегетативный рост и размножение растения.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листья имеют одну цельную листовую пластинку, например у клёна и дуба, что облегчает поглощение света и газообмен.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листья состоят из нескольких листочков, как у рябины или акации, повышая гибкость и устойчивость к повреждениям.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листьев зависит от типа пигментов и условий среды, влияя на эффективность фотосинтеза и защиту от УФ-лучей.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форма листа отражают приспособленность к свету, влажности и температуре, помогая растениям выживать в разных биотопах.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листьев у растений
</a:t>
            </a:r>
            <a:endParaRPr lang="en-US" sz="26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листа и их функции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Листовая пластинка — «рабочая поверхность» листа
</a:t>
            </a:r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основная часть листа, предназначенная для улавливания света и проведения фотосинтеза. Пластинка имеет разную форму и размеры в зависимости от вида растения.
</a:t>
            </a:r>
            <a:endParaRPr lang="en-US" sz="1478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Черешок — гибкий стебелёк листа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Черешок соединяет листовую пластинку со стеблем, обеспечивая подвижность и поддержку. В некоторых растениях он отсутствует — такие листья называются сидячими.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Прилистники — защитные образования у основания листа
</a:t>
            </a:r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Прилистники бывают в виде маленьких листочков или чешуек, они выполняют защитную функцию для почек и початка черешка, хотя в ряде растений отсутствуют.
</a:t>
            </a:r>
            <a:endParaRPr lang="en-US" sz="149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Фотосинтез: преобразование энергии в листе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происходит благодаря хлорофиллу, который преобразует свет в химическую энергию, создавая углеводы.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фотосинтеза — основа жизни растений и ключ к производству кислорода на Земле.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школы, 2023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листовой пластинки бывает разнообразной: овальная, сердцевидная, продолговатая, что отражает виды и условия обитания растений.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Жилкование листа может быть перистым, пальчатым, параллельным или дуговым, обеспечивая прочность и транспорт веществ.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черешка разделяет листья на черешковые и сидячие, влияя на подвижность и расположение листа.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листьев на стебле бывает очередным, супротивным или мутовчатым, что оптимизирует освещённость растения.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листа
</a:t>
            </a:r>
            <a:endParaRPr lang="en-US" sz="3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64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простых и сложных листьев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сложные листья отличаются строением и приспособленностью к среде.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листьев отражает адаптацию к условиям среды и оптимизирует функции растения.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2023 год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жилкования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Жилкование может быть перистым, пальчатым, параллельным или дуговым, что зависит от вида растения и экологических условий.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сосудистых жилок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обеспечивают транспорт воды и питательных веществ, а также поддерживают механическую прочность листовой пластинки.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Жилкование листа: важность и типы
</a:t>
            </a:r>
            <a:endParaRPr lang="en-US" sz="254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Эпидерма (кожица) покрывает лист снаружи, защищая его от повреждений и предотвращая излишнее испарение влаги при помощи плотных клеток.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Палисадная паренхима состоит из вытянутых клеток с множеством хлоропластов, благодаря чему происходит эффективный фотосинтез.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Губчатая паренхима характеризуется рыхлым расположением клеток с межклеточными пространствами для обмена газов между листом и атмосферой.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ткани — ксилема и флоэма — обеспечивают транспорт воды и питательных веществ, а также передвижение продуктов фотосинтеза по растению.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листа: основные типы тканей
</a:t>
            </a:r>
            <a:endParaRPr lang="en-US" sz="26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Микростроение листа в деталях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роль верхней кожицы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кожица состоит из плотно прилегающих клеток с восковым налётом, который минимизирует потерю воды и защищает лист от механических повреждений и вредного воздействия ультрафиолетовых лучей.
</a:t>
            </a:r>
            <a:endParaRPr lang="en-US" sz="1089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фотосинтезирующей мякоти
</a:t>
            </a:r>
            <a:pPr algn="l" indent="0" marL="0">
              <a:lnSpc>
                <a:spcPct val="100000"/>
              </a:lnSpc>
              <a:buNone/>
            </a:pPr>
            <a:r>
              <a:rPr lang="en-US" sz="5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Палисадная паренхима содержит большое количество хлоропластов для поглощения света, а губчатая паренхима создаёт воздушные пространства для свободного газообмена, обеспечивая жизнедеятельность листа.
</a:t>
            </a:r>
            <a:endParaRPr lang="en-US" sz="1089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Проводящие жилки и их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Жилки состоят из ксилемы и флоэмы, транспортирующих воду и растворённые вещества к листу и обратно. Это обеспечивает питание и обмен веществ внутри растения.
</a:t>
            </a:r>
            <a:endParaRPr lang="en-US" sz="121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расположены преимущественно на нижней стороне листа и представляют собой отверстия, обеспечивающие обмен газов с окружающей средой.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и закрытие устьиц регулируется парами замыкающих клеток, контролируя поступление углекислого газа и количество испаряемой воды.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Рациональная работа устьиц поддерживает водный баланс растения и способствует эффективному фотосинтезу, адаптируясь к изменяющимся условиям среды.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Устьица и их роль в обмене веществами
</a:t>
            </a:r>
            <a:endParaRPr lang="en-US" sz="26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Хлоропласты: место фотосинтеза в клетке листа
</a:t>
            </a:r>
            <a:endParaRPr lang="en-US" sz="2211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хлорофилл, захватывающий солнечный свет и преобразующий его в энергию для синтеза глюкозы, что обеспечивает растение питательными веществами.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 активность хлоропластов в клетках зависит от вида растения и условий освещения, что влияет на эффективность процесса фотосинтеза.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устьиц у разных растений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Засухоустойчивые виды, такие как кактус, имеют меньше устьиц для сохранения влаги, а водные растения — больше, обеспечивая активный газообмен.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устьиц отражает адаптивные особенности растений к условиям окружающей среды, влияя на водный режим и фотосинтез.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ботанических исследований, 2023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литров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дерево способно испарять до 200 литров воды ежедневно, что способствует движению питательных веществ от корней к листьям через сосуды.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может испаряться через листья за сутки в жаркую погоду, усиливая циркуляцию питательных веществ по растению.
</a:t>
            </a:r>
            <a:endParaRPr lang="en-US" sz="179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ботаников, 2022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листьев к различным условиям
</a:t>
            </a:r>
            <a:endParaRPr lang="en-US" sz="3044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засухи с помощью воскового налёта
</a:t>
            </a:r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засухоустойчивых растений покрыты восковым налётом и имеют уменьшенную поверхность, что снижает испарение воды и сохраняет влагу в условиях сухого климата.
</a:t>
            </a:r>
            <a:endParaRPr lang="en-US" sz="1666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водных растений к жизни в воде
</a:t>
            </a:r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и тонкие листья водных растений обладают многочисленными воздушными полостями, помогая им оставаться на поверхности и обеспечивая эффективный газообмен.
</a:t>
            </a:r>
            <a:endParaRPr lang="en-US" sz="157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листьев в холодном климате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регионах листья покрыты плотным слоем волосков или толстой тканью, что уменьшает потерю тепла и предотвращает чрезмерное испарение влаги.
</a:t>
            </a:r>
            <a:endParaRPr lang="en-US" sz="17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Колючки у кактусов служат для защиты от животных и уменьшают испарение, адаптируя растение к жёстким условиям пустыни.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модификаций листьев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гороха — видоизменённые листья, помогающие растениям опираться на опоры, обеспечивая вертикальный рост и лучшую освещённость.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Ловчие органы у росянки и кувшинки позволяют дополнительно питаться за счёт захвата насекомых, что особенно важно в бедных почвах.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производят кислород, поддерживая дыхание всех живых организмов и участвуют в глобальном круговороте веществ.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Являются источником пищи для человека и животных — овощи, зелень, листья чая популярны в рационе питания.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в промышленности для создания лекарств, эфирных масел и натуральных красителей, что способствует развитию медицины и косметологии.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сохранять экологический баланс, участвуя в очистке воздуха и регулировании климата на планете.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листа для жизни человека и природы
</a:t>
            </a:r>
            <a:endParaRPr lang="en-US" sz="26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как ключевой орган растения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— универсальный элемент, выполняющий фотосинтез, дыхание и транспирацию. Его строение и адаптации отражают приспособленность к разным условиям, подчеркивая важность этого органа для жизни растений и всей природы.
</a:t>
            </a:r>
            <a:endParaRPr lang="en-US" sz="11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2026-05-09T09:56:44Z</dcterms:created>
  <dcterms:modified xsi:type="dcterms:W3CDTF">2026-05-09T09:56:44Z</dcterms:modified>
</cp:coreProperties>
</file>