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of Wonders: чудеса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самым удивительным памятникам мира.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чудеса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света показывают, как люди во все времена выбирали самые необычные места. Древний список родился в античности, а современный отражает новые взгляды на красоту, историю и мастерство.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чудо света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закон, а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света — это не официальный список, а культурная традиция. Люди отмечают места, которые особенно поражают размерами, красотой, редкостью или инженерной смелостью.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эпохи главным считали разное. Одни обращали внимание на архитектуру, другие — на историческую ценность, а третьи — на связь с природой и легендами.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8624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чудес помогает сравнивать памятники разных стран и времён. Она показывает, как по-разному люди понимают величие и зачем сохраняют память о прошлом.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4962800" y="186810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не стоят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чудес меняются, потому что меняются знания и вкусы. То, что казалось самым удивительным древним путешественникам, сегодня дополняют новые открытия и современные символы.
</a:t>
            </a:r>
            <a:endParaRPr lang="en-US" sz="1018" dirty="0"/>
          </a:p>
        </p:txBody>
      </p:sp>
      <p:sp>
        <p:nvSpPr>
          <p:cNvPr id="14" name="Text 6"/>
          <p:cNvSpPr txBox="1"/>
          <p:nvPr/>
        </p:nvSpPr>
        <p:spPr>
          <a:xfrm>
            <a:off x="4962800" y="2865250"/>
            <a:ext cx="3407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наблюдательности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света учат смотреть на мир внимательнее. За каждым объектом стоят труд людей, история страны и особый способ увидеть красоту вокруг.
</a:t>
            </a:r>
            <a:endParaRPr lang="en-US" sz="11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список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тысяч лет назад греческие и римские авторы составили перечень самых впечатляющих памятников, известных им по рассказам путешественников и собственным наблюдениям.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дошло до нас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семи древних чудес полностью сохранилась только пирамида Хеопса; остальные исчезли из-за времени, стихий и человеческой деятельности.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3662376" y="36240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2007 году мир выбрал новый список чудес на международном голосовании, чтобы показать самые известные памятники современности.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отбора чудес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древние чудеса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994775" y="1809025"/>
            <a:ext cx="3461700" cy="515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памятник был самым прочным из древних чудес и поэтому дошёл до наших дней. Он стоял отдельно от остальных и уже в древности удивлял своим размером.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994775" y="2396167"/>
            <a:ext cx="3461700" cy="515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связывали с городом Вавилоном в Месопотамии. Они остались в памяти людей как образ роскошного зелёного террасного дворца, хотя точных следов почти не найдено.
</a:t>
            </a:r>
            <a:endParaRPr lang="en-US" sz="852" dirty="0"/>
          </a:p>
        </p:txBody>
      </p:sp>
      <p:sp>
        <p:nvSpPr>
          <p:cNvPr id="13" name="Text 4"/>
          <p:cNvSpPr txBox="1"/>
          <p:nvPr/>
        </p:nvSpPr>
        <p:spPr>
          <a:xfrm>
            <a:off x="994775" y="2981963"/>
            <a:ext cx="3461700" cy="515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Артемиды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 Эфесе был посвящён богине Артемиде и считался одним из самых больших мраморных храмов античного мира. Его не раз перестраивали, пока он не был уничтожен.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994775" y="3571380"/>
            <a:ext cx="3461700" cy="515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в Олимпии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Зевса в Олимпии стояла внутри святилища и была создана знаменитым скульптором Фидием. Для древних греков она символизировала могущество главного бога.
</a:t>
            </a:r>
            <a:endParaRPr lang="en-US" sz="852" dirty="0"/>
          </a:p>
        </p:txBody>
      </p:sp>
      <p:sp>
        <p:nvSpPr>
          <p:cNvPr id="15" name="Text 6"/>
          <p:cNvSpPr txBox="1"/>
          <p:nvPr/>
        </p:nvSpPr>
        <p:spPr>
          <a:xfrm>
            <a:off x="994775" y="4154904"/>
            <a:ext cx="3461700" cy="515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Александрийский маяк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на острове Фарос у Александрии помогал судам находить путь к порту. Он стал образцом для многих последующих маяков и прославился на всём Средиземноморье.
</a:t>
            </a:r>
            <a:endParaRPr lang="en-US" sz="8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Оригинальная высота пирамиды делала её самым высоким сооружением своего времени и символом мастерства древних строителей.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высотой оригинальная пирамида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146,6 м
</a:t>
            </a:r>
            <a:endParaRPr lang="en-US" sz="67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Висячих садов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Древние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 садах дошли до нас через античных авторов, которые описывали многоярусные террасы, деревья и систему подачи воды. Эти тексты и сделали чудо знаменитым.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Историческая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до сих пор спорят, где именно находились сады и существовали ли они в описанном виде. Из-за нехватки надёжных находок загадка остаётся открытой.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легенды и неопределённости делает Висячие сады особенно интересными. Они напоминают, что история иногда сохраняется не в камне, а в рассказах людей.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4274" y="1734836"/>
            <a:ext cx="303300" cy="30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5849" y="1734836"/>
            <a:ext cx="303300" cy="30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4274" y="3561561"/>
            <a:ext cx="303300" cy="30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44805" y="3561561"/>
            <a:ext cx="265387" cy="30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82083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несколько раз разрушали и перестраивали, но каждый раз он оставался важным религиозным центром Эфеса. Последний большой вариант особенно прославился своим размахом и красотой.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482073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и масштаб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923658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было полностью мраморным и украшалось колоннами, скульптурами и богатым декором. Именно поэтому его считали одним из самых впечатляющих храмов античного мира.
</a:t>
            </a:r>
            <a:endParaRPr lang="en-US" sz="1169" dirty="0"/>
          </a:p>
        </p:txBody>
      </p:sp>
      <p:sp>
        <p:nvSpPr>
          <p:cNvPr id="16" name="Text 5"/>
          <p:cNvSpPr txBox="1"/>
          <p:nvPr/>
        </p:nvSpPr>
        <p:spPr>
          <a:xfrm>
            <a:off x="4923648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и колонны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82083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был посвящён Артемиде, богине охоты и покровительнице природы. Для жителей Эфеса он был не только красивым зданием, но и священным местом.
</a:t>
            </a:r>
            <a:endParaRPr lang="en-US" sz="1230" dirty="0"/>
          </a:p>
        </p:txBody>
      </p:sp>
      <p:sp>
        <p:nvSpPr>
          <p:cNvPr id="18" name="Text 7"/>
          <p:cNvSpPr txBox="1"/>
          <p:nvPr/>
        </p:nvSpPr>
        <p:spPr>
          <a:xfrm>
            <a:off x="482073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Святилище богини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923658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вариантов храма погиб в огне, после чего от него остались лишь руины и память. Его судьба стала примером того, как легко исчезают даже великие памятники.
</a:t>
            </a:r>
            <a:endParaRPr lang="en-US" sz="1230" dirty="0"/>
          </a:p>
        </p:txBody>
      </p:sp>
      <p:sp>
        <p:nvSpPr>
          <p:cNvPr id="20" name="Text 9"/>
          <p:cNvSpPr txBox="1"/>
          <p:nvPr/>
        </p:nvSpPr>
        <p:spPr>
          <a:xfrm>
            <a:off x="4923648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памятника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статуя прославилась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Фидий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Статую создал скульптор Фидий, один из самых известных мастеров Древней Греции. Его работа считалась образцом величия и художественного совершенства.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Зевса была выполнена из золота и слоновой кости. Такое сочетание материалов делало статую особенно дорогой и торжественной.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стояла в святилище Олимпии, где проходили древние игры. Для посетителей она была главным образом местом почитания и символом силы бога.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гробницы делала её одной из главных доминант древнего Галикарнаса и причиной её славы.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поднималось над городом и поражало современников масштабом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ок. 45 м
</a:t>
            </a:r>
            <a:endParaRPr lang="en-US" sz="67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53" y="1410817"/>
            <a:ext cx="361394" cy="321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669" y="2167454"/>
            <a:ext cx="340380" cy="3403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5371" y="1520253"/>
            <a:ext cx="340380" cy="3403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82397" y="1142169"/>
            <a:ext cx="361394" cy="32123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30600" y="232525"/>
            <a:ext cx="848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Колоссе Родосском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893547" y="2303625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 был поставлен у входа в гавань после победы родосцев и быстро стал знаком их независимости. Для жителей острова он означал не только богатство, но и право защищать свой город.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128256" y="3069832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бога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изображала Гелиоса — бога солнца, которого особенно почитали на Родосе. Бронза придавала образу блеск, а огромные размеры делали его заметным для моряков издалека.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5362958" y="2422630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 простоял недолго: землетрясение разрушило его, и обломки лежали на острове много веков. Даже в таком виде памятник удивлял путешественников своим размахом и мастерством создателей.
</a:t>
            </a:r>
            <a:endParaRPr lang="en-US" sz="1097" dirty="0"/>
          </a:p>
        </p:txBody>
      </p:sp>
      <p:sp>
        <p:nvSpPr>
          <p:cNvPr id="15" name="Text 5"/>
          <p:cNvSpPr txBox="1"/>
          <p:nvPr/>
        </p:nvSpPr>
        <p:spPr>
          <a:xfrm>
            <a:off x="7590491" y="2034977"/>
            <a:ext cx="1399881" cy="1720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чуде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статуя исчезла, память о ней сохранилась в книгах, легендах и изображениях. Именно так Колосс Родосский стал одним из самых известных чудес античного мира.
</a:t>
            </a:r>
            <a:endParaRPr lang="en-US" sz="11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37582" y="4167181"/>
            <a:ext cx="1725900" cy="8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здания и башни были разрушены землетрясениями, а на его месте остались лишь руины и память о великом ориентире мореплавателей.
</a:t>
            </a:r>
            <a:endParaRPr lang="en-US" sz="872" dirty="0"/>
          </a:p>
        </p:txBody>
      </p:sp>
      <p:sp>
        <p:nvSpPr>
          <p:cNvPr id="7" name="Text 1"/>
          <p:cNvSpPr txBox="1"/>
          <p:nvPr/>
        </p:nvSpPr>
        <p:spPr>
          <a:xfrm>
            <a:off x="97817" y="3823300"/>
            <a:ext cx="12468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Фарос начинается история маяка, который должен был направлять суда к безопасной гавани Александрии.
</a:t>
            </a:r>
            <a:endParaRPr lang="en-US" sz="1069" dirty="0"/>
          </a:p>
        </p:txBody>
      </p:sp>
      <p:sp>
        <p:nvSpPr>
          <p:cNvPr id="8" name="Text 2"/>
          <p:cNvSpPr txBox="1"/>
          <p:nvPr/>
        </p:nvSpPr>
        <p:spPr>
          <a:xfrm>
            <a:off x="1886857" y="321714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Сооружение стало одним из самых высоких в древнем мире. Его свет усиливали отражатели, поэтому маяк видели далеко в море.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Александрийского маяка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чудеса исчезли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подводила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сотрясали античные города и буквально ломали каменные здания. Высокие колонны, стены и башни особенно страдали, поэтому многие чудеса рухнули уже в древности.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разрушал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уничтожали деревянные перекрытия, украшения и внутренние части храмов. После сильного огня даже каменные постройки часто становились слишком опасными для восстановления.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меняли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приносили осады, обстрелы и намеренное разорение. Победители нередко разбирали памятники на строительный камень, чтобы использовать уже готовый материал.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вместо памятников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 чудес оставались только фрагменты, их облик приходилось собирать по описаниям, монетам и археологическим находкам. Так ученые восстанавливают прошлое почти как пазл.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78" y="385153"/>
            <a:ext cx="2325606" cy="18486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437" y="385153"/>
            <a:ext cx="2325606" cy="18486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7341" y="385153"/>
            <a:ext cx="2325606" cy="18486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чудеса на мировой карте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5241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линия через горы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древние башни и крепостные линии тянутся по хребтам и равнинам, словно огромная каменная лента. Великая Китайская стена показывает, как защита может стать частью ландшафта и истории страны.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3548099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выточенный в скале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Иордании красные скалы скрывают Петра — город, где фасады вырезаны прямо в камне. Солнце меняет цвет стен в течение дня, и кажется, будто сам рельеф участвует в создании архитектуры.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6438003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вдали от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Перу и Мексике чудеса стоят среди гор и джунглей, а не рядом с морем. Мачу-Пикчу и Чичен-Ица напоминают, что великие города могли возникать в самых разных природных условиях.
</a:t>
            </a:r>
            <a:endParaRPr lang="en-US" sz="11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Великая Китайская стена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началось как ответ на угрозы с севера. Укрепления возводили разные правители, поэтому стена получилась не единой линией, а соединением многих участков разных эпох.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Система, а не линия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 проходы позволяли передавать сигналы, наблюдать за местностью и быстро перекрывать опасные направления. Это была не просто преграда, а целая система обороны и связи.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использовали камень, утрамбованную землю, кирпич и другие материалы, подходившие для конкретной местности. Поэтому разные части стены выглядят по-разному и показывают, как люди приспосабливались к природе.
</a:t>
            </a:r>
            <a:endParaRPr lang="en-US" sz="737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Память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стена стала одним из самых узнаваемых символов Китая. Она привлекает туристов, историков и исследователей, потому что объединяет военную историю, инженерные решения и огромный масштаб.
</a:t>
            </a:r>
            <a:endParaRPr lang="en-US" sz="8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81 ступень в фасаде Казны показывают, насколько точно набатейцы работали с камнем и масштабом, создавая эффектное сооружение прямо в скале.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World Heritage Centre, Petra; описания памятника в официальных справочных материалах UNESCO.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 к знаменитому фасаду Казны в Петре.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 ступень
</a:t>
            </a:r>
            <a:endParaRPr lang="en-US" sz="67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4274" y="1734836"/>
            <a:ext cx="303300" cy="30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4805" y="1734836"/>
            <a:ext cx="265387" cy="30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0099" y="3561561"/>
            <a:ext cx="151650" cy="30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25849" y="3561561"/>
            <a:ext cx="303300" cy="30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статуе Христа-Искупителя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82083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стоит на горе Корковаду, откуда открывается вид на весь Рио-де-Жанейро. Это делает ее не только памятником, но и важной точкой городского пейзажа.
</a:t>
            </a:r>
            <a:endParaRPr lang="en-US" sz="1230" dirty="0"/>
          </a:p>
        </p:txBody>
      </p:sp>
      <p:sp>
        <p:nvSpPr>
          <p:cNvPr id="14" name="Text 3"/>
          <p:cNvSpPr txBox="1"/>
          <p:nvPr/>
        </p:nvSpPr>
        <p:spPr>
          <a:xfrm>
            <a:off x="482073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923658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открыли в 1931 году, и с тех пор он стал одним из главных символов Бразилии. Его узнают по распростертым рукам и спокойному силуэту.
</a:t>
            </a:r>
            <a:endParaRPr lang="en-US" sz="1230" dirty="0"/>
          </a:p>
        </p:txBody>
      </p:sp>
      <p:sp>
        <p:nvSpPr>
          <p:cNvPr id="16" name="Text 5"/>
          <p:cNvSpPr txBox="1"/>
          <p:nvPr/>
        </p:nvSpPr>
        <p:spPr>
          <a:xfrm>
            <a:off x="4923648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82083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вместе с постаментом составляет около 38 метров. Благодаря этому статуя заметна издалека и хорошо видна даже на фоне высоких холмов и домов.
</a:t>
            </a:r>
            <a:endParaRPr lang="en-US" sz="1230" dirty="0"/>
          </a:p>
        </p:txBody>
      </p:sp>
      <p:sp>
        <p:nvSpPr>
          <p:cNvPr id="18" name="Text 7"/>
          <p:cNvSpPr txBox="1"/>
          <p:nvPr/>
        </p:nvSpPr>
        <p:spPr>
          <a:xfrm>
            <a:off x="482073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масштаб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923658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Христа-Искупителя давно стала знаком Рио-де-Жанейро в фотографиях, фильмах и на открытках. Она объединяет религиозный смысл и образ города, который узнают во всем мире.
</a:t>
            </a:r>
            <a:endParaRPr lang="en-US" sz="1124" dirty="0"/>
          </a:p>
        </p:txBody>
      </p:sp>
      <p:sp>
        <p:nvSpPr>
          <p:cNvPr id="20" name="Text 9"/>
          <p:cNvSpPr txBox="1"/>
          <p:nvPr/>
        </p:nvSpPr>
        <p:spPr>
          <a:xfrm>
            <a:off x="4923648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символ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Мачу-Пикчу: город в горах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среди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стоит высоко в Андах, и дорога к нему сама по себе кажется путешествием в прошлое. Горы, туман и террасы создают ощущение города, спрятанного от остального мира.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строили здесь жилые, хозяйственные и церемониальные зоны, подстраивая планировку под крутые склоны. Благодаря этому поселение выглядит естественно, будто вырастает из камня и горной почвы.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для исследователей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 место стало известно миру в XX веке, оно превратилось в важный объект изучения. Мачу-Пикчу помогает понять, как люди жили и строили в трудных условиях.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6588" y="1026902"/>
            <a:ext cx="2588700" cy="2525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9575" y="1026902"/>
            <a:ext cx="2588700" cy="25254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30600" y="232525"/>
            <a:ext cx="84933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Чичен-Ица поражает до сих пор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1971825" y="3784633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календарь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пирамида Чичен-Ицы связана с точными наблюдениями за Солнцем и календарным временем. Её ступени и углы показывают, что майя соединяли религию, науку и архитектуру в одном сооружении.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5210325" y="3784633"/>
            <a:ext cx="1978200" cy="11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 ступенях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равноденствия по лестнице появляется тень, похожая на змею, которая будто спускается к земле. Этот эффект делает памятник особенно знаменитым и наглядно показывает мастерство древних строителей.
</a:t>
            </a:r>
            <a:endParaRPr lang="en-US" sz="10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Стань исследователем чудес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света учат смотреть внимательнее: задавать вопросы, сравнивать эпохи и отмечать открытия на карте. Так любой маршрут может превратиться в собственный список удивительных мест.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2026-07-25T20:43:07Z</dcterms:created>
  <dcterms:modified xsi:type="dcterms:W3CDTF">2026-07-25T20:43:07Z</dcterms:modified>
</cp:coreProperties>
</file>