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строение организма и жизнедеятельность — ключевые разделы школьного курса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анатомии, физиологии и жизненных процессов человека для школьников.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человеческого организма является основой биологии и медицины. Изучение ведёт к формированию научного мировоззрения и помогает в профилактике заболеваний на протяжении веков.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значимость изучения организма человека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включает ДНК и белки — строительные блоки жизни, определяющие наследственную информацию и биохимические процессы.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 представлен разнообразными клетками, такими как нейроны и эритроциты, выполняющими специфические функции в организме.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 объединяет клетки в эпителиальную, мышечную, нервную и соединительную ткани с уникальными свойствами и задачами.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тканей и образуют системы, обеспечивающие работу всего организма, поддерживая его целостность и адаптацию.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человеческого организма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человека: главные компоненты и их функции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командный центр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генетический материал, контролирует деление и синтез белков, обеспечивая наследственность и функционирование клетки.
</a:t>
            </a:r>
            <a:endParaRPr lang="en-US" sz="181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— рабочие станции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генерируют энергию в виде АТФ, рибосомы отвечают за синтез белков, а комплекс Гольджи упаковывает и транспортирует вещества.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по функциям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мышечные клетки специализируются на сокращении и движении, а нейроны — на передаче нервных импульсов, что формирует основу жизнедеятельности.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034848"/>
            <a:ext cx="7101300" cy="2788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характерные особенности и локализацию четырёх типов тканей в организме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выполняет специфические функции, обеспечивая работу организма на всех уровнях.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анатомии и физиологии человека, учебник для школ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человека: структура и специализация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 различные ткани для выполнения уникальных задач, например, сердце сочетает мышечную и соединительную ткани для перекачивания крови.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состоит из эпителиальной и соединительной тканей, осуществляя синтез веществ и детоксикацию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содержат эпителиальную ткань и гладкие мышцы, что обеспечивает эффективный газообмен и поддержание дыхания.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35470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системы органов и их взаимодействие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кровь, доставляя кислород и питательные вещества ко всем клеткам организма.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газообмен, насыщая кровь кислородом и выводя углекислый газ.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пищу и всасывает питательные вещества в организм.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Координирует работу всех систем, обеспечивая быструю реакцию на изменения среды.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тело и обеспечивает движение благодаря костям и мышцам.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строение и 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головной и спинной мозг, обеспечивающие обработку информации и управляют телом. Масса головного мозга подростка составляет около 1,4–1,5 кг.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нервов и ганглиев, передающих сигналы между центральной системой и всеми органами, регулируя движения и жизненно важные процессы.
</a:t>
            </a:r>
            <a:endParaRPr lang="en-US" sz="17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структура и биологическая роль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Зрение: сложный оптический анализатор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с сетчаткой содержит палочки и колбочки — специализированные клетки, воспринимающие свет и цвета, что обеспечивает ориентацию и восприятие мира.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с улиткой и слуховым нервом воспринимает звуковые колебания, а также поддерживает равновесие и пространственную ориентацию.
</a:t>
            </a:r>
            <a:endParaRPr lang="en-US" sz="20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вкус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эпителий и вкусовые луковицы анализируют запахи и вкусы, способствуя защите организма и взаимодействию с окружающей средой.
</a:t>
            </a:r>
            <a:endParaRPr lang="en-US" sz="19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анатомия и функции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начальный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пищу, язык помогает формировать пищевой комок, а слюнные железы выделяют ферменты для начального расщепления крахмала.
</a:t>
            </a:r>
            <a:endParaRPr lang="en-US" sz="1191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химическое переваривание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обрабатывает пищу с помощью соляной кислоты и ферментов, расщепляя белки и дезинфицируя содержимое.
</a:t>
            </a:r>
            <a:endParaRPr lang="en-US" sz="1287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и толстый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происходит всасывание питательных веществ, а толстый кишечник удаляет непереваренные остатки и формирует каловые массы.
</a:t>
            </a:r>
            <a:endParaRPr lang="en-US" sz="1250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синтезирует желчь для эмульгации жиров, а поджелудочная железа выделяет ферменты, расщепляющие белки, жиры и углеводы.
</a:t>
            </a:r>
            <a:endParaRPr lang="en-US" sz="12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строение и физиологическая роль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дыхательной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включают носовую полость, гортань, трахею, бронхи и легкие, которые обеспечивают поступление воздуха и его очистку. Структуры устроены так, чтобы максимально эффективно доставлять кислород к альвеолам для газообмена.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газообмена в альвеолах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легких обеспечивают обмен кислорода и углекислого газа с кровью. Их общая поверхность достигает 70 квадратных метров, что позволяет удовлетворять потребности организма в кислороде и удалять углекислый газ.
</a:t>
            </a:r>
            <a:endParaRPr lang="en-US" sz="161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вдохов у подростков составляет примерно 16–18 раз в минуту. Этот показатель поддерживает кислотно-щелочной баланс крови и обеспечивает оптимальный обмен газов для нормальной жизнедеятельности.
</a:t>
            </a:r>
            <a:endParaRPr lang="en-US" sz="16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структура и значение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 и его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весит от 250 до 350 граммов и включает четыре камеры: два предсердия и два желудочка. Оно выполняет роль насоса, обеспечивая циркуляцию крови по организму и поддержание давления.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сосудов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делятся на артерии, вены и капилляры, которые транспортируют кровь от сердца к органам и обратно, обеспечивая доставку кислорода и питательных веществ и удаление продуктов обмена.
</a:t>
            </a:r>
            <a:endParaRPr lang="en-US" sz="1355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циркуляторные круги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включает большой круг, снабжающий кислородом все тело, и малый круг, осуществляющий газообмен в легких. Скорость кровотока в аорте достигает около 0,5 метра в секунду.
</a:t>
            </a:r>
            <a:endParaRPr lang="en-US" sz="13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635551"/>
            <a:ext cx="6463500" cy="2718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в строении, функциях и регуляции нервной, кровеносной и дыхательной систем, а также распространённые заболевания, характерные для каждой.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имеет уникальные органы и функции, взаимодополняя друг друга в поддержании здоровья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анатомии человека,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жизненно важных систем организма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047" y="1892429"/>
            <a:ext cx="2710281" cy="2059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6738" y="1892429"/>
            <a:ext cx="2710281" cy="20591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9429" y="1892524"/>
            <a:ext cx="2706552" cy="20589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0933" y="1892166"/>
            <a:ext cx="2721467" cy="20597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7775" y="362725"/>
            <a:ext cx="11238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составные части и функции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419566" y="416256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костей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взрослого человека около 206 костей разного типа: трубчатые обеспечивают подвижность, плоские защищают органы, а короткие способствуют гибкости. Каждая разновидность выполняет специфические функции.
</a:t>
            </a:r>
            <a:endParaRPr lang="en-US" sz="1406" dirty="0"/>
          </a:p>
        </p:txBody>
      </p:sp>
      <p:sp>
        <p:nvSpPr>
          <p:cNvPr id="13" name="Text 3"/>
          <p:cNvSpPr txBox="1"/>
          <p:nvPr/>
        </p:nvSpPr>
        <p:spPr>
          <a:xfrm>
            <a:off x="3263308" y="4162536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хрящей и суставов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Хрящи придают гибкость и амортизируют нагрузки, суставы обеспечивают движение между костями. Совместная работа позволяет организму сохранять подвижность и устойчивость.
</a:t>
            </a:r>
            <a:endParaRPr lang="en-US" sz="1650" dirty="0"/>
          </a:p>
        </p:txBody>
      </p:sp>
      <p:sp>
        <p:nvSpPr>
          <p:cNvPr id="14" name="Text 4"/>
          <p:cNvSpPr txBox="1"/>
          <p:nvPr/>
        </p:nvSpPr>
        <p:spPr>
          <a:xfrm>
            <a:off x="6102276" y="416251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 основа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Позвоночник, являясь осевым скелетом, поддерживает тело вертикально и защищает спинной мозг. Он выполняет амортизирующую функцию при ходьбе и движении.
</a:t>
            </a:r>
            <a:endParaRPr lang="en-US" sz="1738" dirty="0"/>
          </a:p>
        </p:txBody>
      </p:sp>
      <p:sp>
        <p:nvSpPr>
          <p:cNvPr id="15" name="Text 5"/>
          <p:cNvSpPr txBox="1"/>
          <p:nvPr/>
        </p:nvSpPr>
        <p:spPr>
          <a:xfrm>
            <a:off x="8941293" y="416251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600 скелетных мышц обеспечивают движение, поддержание позы и защиту внутренних органов, позволяя человеку выполнять сложные действия и адаптироваться к внешним условиям.
</a:t>
            </a:r>
            <a:endParaRPr lang="en-US" sz="14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система: железы и их гормоны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работу других желез, выделяя гормоны, которые регулируют рост, обмен веществ и репродуктивную функцию, играя ключевую роль в координации жизненных процессов.
</a:t>
            </a:r>
            <a:endParaRPr lang="en-US" sz="1320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выделяет гормоны, регулирующие скорость обмена веществ. Недостаточная функция приводит к гипотиреозу с симптомами утомляемости и замедленности.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стрессовая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продуцируют адреналин и кортикостероиды, обеспечивающие адаптацию к стрессу, поддержание кровяного давления и обмена веществ в экстремальных условиях.
</a:t>
            </a:r>
            <a:endParaRPr lang="en-US" sz="14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строение, функции и значение для организма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структура кожи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эпидермиса, дермы и подкожной клетчатки, которые обеспечивают защиту, терморегуляцию и барьерную функцию, предотвращая проникновение вредных веществ и микроорганизмов.
</a:t>
            </a:r>
            <a:endParaRPr lang="en-US" sz="178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клетки воспринимают давление, температуру и боль, предоставляя важную информацию для защиты организма и адаптации к окружающей среде.
</a:t>
            </a:r>
            <a:endParaRPr lang="en-US" sz="20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и терморегуляторные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способствуют удалению продуктов обмена и помогают регулировать температуру тела, обеспечивая гомеостаз при изменении внешних условий.
</a:t>
            </a:r>
            <a:endParaRPr lang="en-US" sz="17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инсулин и глюкагон контролируют уровень сахара в крови, обеспечивая стабильность энергетического обмена и предупреждая сахарный диабет.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постоянную температуру тела около 36,6 °C, что жизненно важно для оптимального функционирования ферментов и клеток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 крови регулируют кислотно-щелочной баланс, предотвращая сдвиги pH, способные нарушить биохимические процессы и вызвать болезни.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гомеостаза и их биологическое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сон продолжительностью 8–9 часов способствует восстановлению организма и поддержанию иммунитета.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подростков предусматривает суточные нормы: 80–100 г белка, 70–90 г жиров и 350–400 г углеводов, что необходимо для роста и развития.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не менее 60 минут в день укрепляет сердечно-сосудистую систему и улучшает обмен веществ.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поддержка семьи создают благоприятные условия для формирования устойчивых привычек здорового образа жизни.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ЗОЖ: питание, движение, профилактика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и сахарный диабет нередко развиваются на фоне наследственности и неправильного образа жизни, включая малоподвижность и плохое питание.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вакцинацию, раннюю диагностику и формирование здоровых привычек, что существенно снижает риски серьёзных заболеваний.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и травмы остаются частыми проблемами, вызванными сниженным иммунитетом и недостаточной осторожностью в повседневной жизни.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их профилактика в юношеском возрасте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знание строения человека — основа здоровья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— сложная система, требующая бережного отношения и глубоких знаний для сохранения здоровья, профилактики болезней и успешной жизни в обществе.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2026-05-10T06:35:50Z</dcterms:created>
  <dcterms:modified xsi:type="dcterms:W3CDTF">2026-05-10T06:35:50Z</dcterms:modified>
</cp:coreProperties>
</file>