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ситуации на воздушном транспорте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спокойно и правильно, если на борту возникла 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правила безопасности в полёте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самолёт очень надёжен, редкая нештатная ситуация требует чётких действий. Понимание сигналов экипажа, пристёгнутый ремень и быстрый выход при эвакуации помогают сохранить безопасность.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14107"/>
            <a:ext cx="193800" cy="1550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аварийной ситуацией на борту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дым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задымление быстро ухудшают видимость и дыхание, поэтому экипаж действует сразу, используя средства тушения и команды для пассажиров.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турбулентность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воздушные колебания могут сильно трясти самолёт и травмировать людей, если они не пристёгнуты или встают с места во время полёта.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двигателя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неработающий двигатель — это серьёзная неполадка, из-за которой пилоты меняют план полёта и готовят посадку на ближайшем аэродроме.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Вынужденная посадка и эвакуация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продолжать полёт опасно, самолёт садится вне обычного плана, а пассажиры покидают салон по команде экипажа через выходы и трапы.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Разгерметизация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падении давления в салоне становится трудно дышать, поэтому автоматически выпадают кислородные маски и требуется быстрое снижение высоты.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авиационных происшествий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аварий часто действуют вместе, поэтому важны и техника, и подготовка людей.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чаще возникает не из-за одной причины, а из-за их сочетания. Поэтому профилактика нужна на каждом этапе полёта.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видам авиационных рисков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на борту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нештатные ситуации требуют разной реакции, но все они заранее отрабатываются экипажем и службами аэропорта.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менее опасные по последствиям события, но любая тревога требует готовности и дисциплины пассажиров.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диаграмма, без привязки к официальной статистике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Турбулентность — это резкие колебания воздуха, из-за которых самолёт может ощутимо трясти. В этот момент особенно опасны падения людей и удар предметов из багажных мест.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не вставать без необходимости, держать ремень безопасности застёгнутым и спокойно ждать указаний экипажа. Это простое правило снижает риск травм в любой момент полёта.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Турбулентность: почему нужно оставаться пристёгнутым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Разгерметизация кабины и кислородные маски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Разгерметизация означает резкое падение давления в салоне. Из-за нехватки кислорода людям становится трудно дышать, поэтому маски выпадают автоматически перед пассажирами.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действие — сразу надеть свою маску и только потом помогать тем, кто рядом. В первые минуты промедление особенно опасно.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быстро снижает высоту полёта до безопасного уровня и даёт чёткие команды. Спокойствие помогает действовать правильно и не тратить время на лишние движения.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экипаж при аварийной ситуации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стандартную последовательность действий экипажа в нештатной обстановке.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задымление на борту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 самолёте особенно опасен, потому что салон замкнут, а дым быстро распространяется и мешает видеть выходы и команды экипажа.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возгорания может быть самым разным: техника, багаж, кухня или внутренняя система. Поэтому на борту есть огнетушители и другие средства защиты.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угроза серьёзная, самолёт выполняет срочную посадку. Пассажирам важно пригнуться, закрыть рот и нос и не терять направление к выходу.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двигателя: почему самолёт может продолжить полёт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пассажирский самолёт способен лететь даже при отказе одного двигателя, потому что его конструкция рассчитана на такую нештатную ситуацию.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 сразу оценивают запас топлива, скорость и маршрут, а затем выбирают ближайший аэродром, где можно безопасно совершить посадку.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диспетчерами помогает согласовать действия на земле и в воздухе, чтобы посадка прошла без лишнего риска для пассажиров и экипажа.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отрабатываются на тренажёрах, поэтому команда действует по заранее изученным правилам и не теряет времени на поиск решений.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спасении людей после происшествия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обычно определяют исход, поэтому чёткое взаимодействие служб особенно важно.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действует первым, а наземные службы усиливают помощь: тушение, эвакуацию, медпомощь и порядок.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распределению ролей в аварийной ситуации на борту и на земле.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Экстренная эвакуация из самолёта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Получена команда экипажа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остаются на местах, пока не услышат чёткое указание. Это помогает избежать хаоса и не мешает подготовке выходов.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Открываются безопасные выходы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выбирает основные или запасные двери и, при необходимости, надувные трапы. Двери открывают только подготовленные люди.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Быстрый выход из салона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движутся к выходу без остановок, не берут ручную кладь и не возвращаются за вещами. Каждая секунда важна.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Отход на безопасное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пассажиры удаляются от самолёта и ждут дальнейших инструкций спасателей. Это снижает риск травм и давки.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делать пассажир в разных аварийных ситуациях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выбрать правильное действие и не допустить опасных ошибок в салоне.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главное — слушать экипаж, действовать без промедления и не отвлекаться на вещи.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поведения пассажиров при аварийных ситуациях на воздушном транспорте.
</a:t>
            </a:r>
            <a:endParaRPr lang="en-US" sz="6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аварийной посадки первыми к самолёту подъезжают пожарные расчёты и спасатели аэропорта. Они оценивают обстановку, проверяют возможный огонь, утечку топлива и состояние выходов.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подключаются медики и полиция: они помогают пострадавшим, организуют безопасный коридор для эвакуации и следят, чтобы люди не попадали в опасную зону.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службы после посадки самолёта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авиационных происшествий и их причины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инцидент часто связан сразу с несколькими факторами, поэтому расследования рассматривают всю цепочку событий.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выявлена причина, тем строже становятся правила, проверки и обучение для предотвращения повторения.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распространённым причинам авиационных происшествий; без привязки к конкретной статистике.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действия при приводнении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Спасательный жилет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надевают по команде экипажа заранее, чтобы при выходе в воду он сразу помогал удерживаться на поверхности и экономить силы.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самолёта важно как можно скорее покинуть салон через указанный выход, не задерживаясь и не создавая толпу у двери.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экипажа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подсказывает, куда двигаться и когда действовать. Его указания помогают избежать ошибок и сохранить порядок в сложной ситуации.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нужно оставаться рядом с другими людьми и ждать спасателей. Спокойствие и правильные действия повышают шансы на помощь.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снижать риск аварийных ситуаций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этапы подготовки и контроля, которые помогают обнаружить проблему заранее и уменьшить опасность в полёте.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школьников в самолёте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держите ремень безопасности пристёгнутым, даже если полёт кажется ровным. Это защищает при резкой тряске и не даёт упасть со своего места.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звучит тревога, внимательно слушайте экипаж и не вставайте без команды. Чёткие указания помогают салону оставаться спокойным и организованным.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эвакуации не берите сумки и не задерживайтесь у выхода. Быстрые и аккуратные действия помогают всем покинуть самолёт без лишнего риска.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подготовка и дисциплина спасают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ситуации выигрывают те рейсы, где люди заранее знают порядок действий и не спорят с инструкциями.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дисциплина работают вместе: они сокращают время реакции и уменьшают число ошибок и травм.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взаимосвязи факторов безопасности полёта.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полёте начинается с правильных действий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ситуации в авиации редки, но каждый пассажир должен знать простые правила. Спокойствие, внимание к экипажу и дисциплина помогают сохранить жизнь и здоровье.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2026-05-20T20:48:26Z</dcterms:created>
  <dcterms:modified xsi:type="dcterms:W3CDTF">2026-05-20T20:48:26Z</dcterms:modified>
</cp:coreProperties>
</file>