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жизненных форм цветковых растений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имеют разнообразные жизненные формы: деревья, кустарники, травы, лианы и полукустарники.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жизненных форм растений
</a:t>
            </a:r>
            <a:endParaRPr lang="en-US" sz="2663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жизненных форм введено в XIX веке для объяснения приспособлений растений к климату. Покрытосеменные демонстрируют широчайшее разнообразие форм, что отражает их успешную эволюцию в разных природных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жизненная форма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объединяет морфологические особенности, тип роста и продолжительность жизни растения, отражая его способы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 высоте, долговечности побегов и реакции на сезонные изменения, что помогает понять адаптации к среде.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учитывается способность растения к регенерации, позволяющая восстанавливаться после повреждений и влияет на его жизненный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Деревья: особенности и примеры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имеют один мощный древесный ствол и высоту от 5 до 100 метров, что обеспечивает им преимущество в борьбе за свет.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десятки и сотни лет, формируют лесные экосистемы, обеспечивают среду обитания и способствуют очищению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полукустарники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состоят из нескольких одревесневших стеблей, достигают 1–5 метров и обладают устойчивой корневой системой, что делает их выносливыми к повреждениям.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Полукустарники — низкорослые растения до 1 метра с одревесневшими нижними побегами и травянистыми верхушками, приспособлены к засушливым и морозным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травянистых растений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структура и короткий жизненный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обладают нежными, неодревесневшими побегами и часто имеют однолетний или двулетний цикл, что позволяет быстро размножаться и покрывать почву новыми всходами.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кормовая база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широко распространены в степях, лугах и полях; они служат ключевым источником питания для многих видов животных и поддерживают экосистемы.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пшеницы до одуванчика — травы варьируются по строению и условиям жизни, что делает их жизненно важными для сельского хозяйства и природы.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Лианы: особенности и распространение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способ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имеют длинные гибкие стебли и цепляются за опоры, такие как деревья и скалы, что позволяет им подниматься вертикально и достигать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тропических лесах, создавая плотное озеленение, но встречаются также в умеренных зонах, где влияют на структуру растительности.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жизненных форм по регионам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почвы определяет преобладание отдельных жизненных форм в экосистемах различных зон.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тесную связь жизненных форм с климатическими условиями, что отражает их адаптивные стратегии.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экологии растений, 2022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жизненных форм к среде обитания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обладают толстой корой и мощной корневой системой, что обеспечивает устойчивость к ветрам и низким температурам в разных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имеют мелкие или опушённые листья, уменьшающие испарение, и адаптированы к переживанию засушливых периодов.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характеризуются быстрым прорастанием и регенерацией, что позволяет им быстро занимать освободившиеся участки.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используют длинные стебли и усики, чтобы экономично расти, используя опоры для вертикального доступа к свету.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засухе и морозам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как кактусы, запасают воду в толстой мякоти, что помогает им выживать в сухих и жарких условиях пустынь.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сбрасывает листья перед морозами, чтобы снизить потерю влаги; кустарники северных регионов имеют мелкие густоопушённые листья для защиты от испарения.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жизненных форм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жизненных форм цветковых растений: средняя высота, срок жизни и примеры представителей. Каждая форма обладает уникальными адаптивными стратегиями для выживания в своей среде.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жизненные формы имеют специфические размеры и продолжительность жизни, что отражает их разные экологические ниши и стратегии выживания.
</a:t>
            </a:r>
            <a:endParaRPr lang="en-US" sz="1189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биологии для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79" y="1006689"/>
            <a:ext cx="2047750" cy="26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493" y="1006689"/>
            <a:ext cx="2046789" cy="2711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632" y="998264"/>
            <a:ext cx="2046789" cy="2711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1754" y="1006689"/>
            <a:ext cx="2046789" cy="271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7252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жизненных форм для человека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02775" y="379968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деревьев в хозяйстве и 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обеспечивают древесину для строительства и топлива, а также продуцируют кислород. Их важность трудно переоценить для устойчивого развития и поддержания баланса в природе.
</a:t>
            </a:r>
            <a:endParaRPr lang="en-US" sz="712" dirty="0"/>
          </a:p>
        </p:txBody>
      </p:sp>
      <p:sp>
        <p:nvSpPr>
          <p:cNvPr id="13" name="Text 3"/>
          <p:cNvSpPr txBox="1"/>
          <p:nvPr/>
        </p:nvSpPr>
        <p:spPr>
          <a:xfrm>
            <a:off x="2697002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как источники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Ягодные и лекарственные кустарники широко используются в пищевой и фармацевтической промышленности. Кроме того, они украшают парковые зоны и садовые участки.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4895141" y="3808114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трав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такие как злаки и кормовые растения, служат основой питания для людей и животных. Их выращивание обеспечивает продовольственную безопасность.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7093264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лиан в декоративных и промышленных целях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применяются для вертикального озеленения городов и создания плетеных изделий. Некоторые виды используются в народной медицине и производстве лекарств.
</a:t>
            </a:r>
            <a:endParaRPr lang="en-US" sz="7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 экосистемы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верхний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плотный лесной покров, создают микроклимат и служат домом для многих животных и растений.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подлесок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Заполняют промежутки между деревьями, создавая среду для мелких животных и влияя на биоразнообразие.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основа луга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кормовую базу для травоядных и поддерживают структуру степных и луговых сообществ.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— плотное озеленение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опоры для роста, дополняя структуру экосистемы и помогая удерживать влажность воздуха.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в биоразнообразии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— доминирующая группа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составляют более 80% всех видов растений, что делает их основой современного растительного мира. Это разнообразие способствует стабильности экосистем и устойчивости природы.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экосистемы и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привлекают насекомых и птиц-опылителей, что обеспечивает перекрёстное опыление и плодоношение. Благодаря этому поддерживаются пищевые цепи и биоразнообразие.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цветковых по формам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высокую представленность трав, что связано с их способностью к быстрому размножению и адаптации к разным средам.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занимают доминирующее положение среди цветковых, отражая их экологическую гибкость и значимость в природных сообществах.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РАН, 2020 год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необычных жизненных форм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дерево-суккулент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представитель сочетает массивный ствол, способный аккумулировать большое количество воды, с древесными чертами, что позволяет выживать в засушливых регионах.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 — изменчивая жизненная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условий среды паслён может проявляться как трава, кустарник или полукустарник, демонстрируя высокую адаптивную пластичность.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травянистый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необычное растение дополнительно получает питательные вещества от ловли насекомых, что компенсирует бедность почвы в его природных местах обитания.
</a:t>
            </a:r>
            <a:endParaRPr lang="en-US" sz="907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жизненных форм внутри одного рода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роде ива существуют формы с крупными деревьями и кустарниковыми типами, что отражает разнообразие приспособлений к среде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яблони вариации форм зависят от сорта и условий выращивания, что демонстрирует влияние экологии и селекции.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изменчивость свидетельствует о гибкости эволюционных процессов, позволяющей растениям успешно развиваться в 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в городах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такие как липа и клён, формируют тенистые аллеи, создавая комфортные условия для прогулок и снижая загрязнение воздуха.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лианы используются для оформления зелёных насаждений, живых изгородей и вертикального озеленения зданий, улучшая микроклимат городских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жизненные циклы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активный рост у деревьев и кустарников, травы быстро произрастают, а у лиан начинают формироваться вьющиеся побеги.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максимальной вегетации: деревья и кустарники цветут, травы достигают зрелости, лианы активно используют опоры для роста.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деревьев и кустарников начинается листопад, отмечается подготовка к зимнему покою, травы завершают жизненный цикл.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находятся в состоянии покоя: деревья и кустарники сохраняют структуру стволов и ветвей, лианы отмирают надземные части, травы зимуют корнями.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жизненных форм: сохранение и устойчивость
</a:t>
            </a:r>
            <a:pPr algn="ctr" indent="0" marL="0">
              <a:lnSpc>
                <a:spcPct val="90000"/>
              </a:lnSpc>
              <a:buNone/>
            </a:pPr>
            <a:r>
              <a:rPr lang="en-US" sz="3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жизненных форм цветковых растений играет ключевую роль в охране природы, развитии сельского хозяйства и улучшении городской среды, способствуя гармоничному сосуществованию человека и природы.
</a:t>
            </a:r>
            <a:endParaRPr lang="en-US" sz="32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2026-05-07T14:22:12Z</dcterms:created>
  <dcterms:modified xsi:type="dcterms:W3CDTF">2026-05-07T14:22:12Z</dcterms:modified>
</cp:coreProperties>
</file>