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 культуры и искусства первой половины XX века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масштабных перемен в культуре, новых художественных направлений и революционных идей.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перемены первой половины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войн, революций и технических открытий кардинально менял общество и условия творчества. Урбанизация и миграции сформировали сложную культурную среду для искусства.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и Футуризм: динамика и многоаспектность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разрушил традиционную перспективу, представляя объекты с разных сторон одновременно. Футуризм воспевал скорость, технику и движение, передавая дух новой эпохи.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Супрематизм и Конструктивизм: абстракция и функциональность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Супрематизм стремился к чистой геометрии и минимализму, в то время как конструктивизм ратовал за практическую пользу и промышленное искусство.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Дадаизм и Сюрреализм: бунт и подсознание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Дадаизм отвергал логику и традиции, создавая абсурдные произведения. Сюрреализм исследовал мир снов и иррациональных образов, раскрывая глубины психики.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авангардные направления 1910-1940-х годов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Кубизм: ракурс и новаторство в искусстве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 и Брак — первооткрыватели кубизма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работы демонстрируют разложение форм на многоугольники, отказываясь от классической перспективы. «Авиньонские девицы» — ключевой пример такой революции в изображении.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кубизма на остальные виды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Кубистские принципы нашли отражение в скульптуре, архитектуре и литературе, расширяя рамки художественного восприятия и открывая дорогу абстракционизму.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Супрематизм: минимализм и новый язык формы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Казимир Малевич создал концепцию, где важна не фигура, а ощущение цвета и формы. Его «Чёрный квадрат» — символ освобождения от реальности.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Супрематизм оказал сильное влияние на дизайн и архитектуру XX века, стимулируя поиски простоты и функциональной эстетики без предметного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Конструктивизм: соединение искусства и техники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Конструктивисты делали акцент на практическом назначении произведения, вместе с эстетикой использовали металлы и стекло.
2. Работы Татлина и Родченко демонстрируют веру в будущее индустриального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Проект «Памятник III Интернационалу» — символ новых идеалов и технологического прогресса.
2. Возведение домов-коммун отражало стремление к социальной гармонии через архитектуру.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 и его парадоксальные образы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«Постоянство памяти» — знаковая работа, где мягкие часы символизируют изменчивость времени. Он создавал нереальные сцены, вызывая глубокие эмоции.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и Магритт — оргины сюрреалистических идей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 Эрнст экспериментировал с текстурами и коллажами, а Магритт воплощал загадочные предметы в необычных сочетаниях, исследуя восприятие и реальность.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Сюрреализм: взгляд в мир сновидений и подсознания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Абстракционизм: цвет и форма без образов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считал, что цвет и линия способны выражать внутренние эмоции и музыку без конкретных предметов.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 Мондриан сводил композиции к простым геометрическим элементам, подчеркивая гармонию через цветовые блоки и строгость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постимпрессионизм: наследие XIX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 и игра света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Моне передают мгновения света и атмосферы, создав основы для последующих поисков цветовой выразительности в искусстве.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Винсент Ван Гог: эмоциональная мощь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«Звёздная ночь» — пример яркой эмоциональной динамики, где вихри и контрасты цвета выражают внутренние переживания художника.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инновации первой половины XX века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Символизм погружался в мистику и чувства, используя сложные метафоры и ритмы.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Футуристы разрушали традиционные нормы, внедряя необычные слова и ритмы для передачи энергии нового 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Экспрессионизм и дадаизм представили ломку сюжета и нелогичность, отражая хаос и тревогу эпохи.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Стравинский — революция в балете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Стравинский вывел музыку балета на новый уровень с сочинением «Весны священной» в 1913 году. Работа отличалась сложным ритмом и диссонансами, которые вызвали шок и восхищение публики, положив начало музыкальному авангардизму.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и детская музыкальная 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создал волшебный мир в «Пете и волке» (1936). Он использовал оркестровку для изображения героев, делая музыку доступной и понятной детям, внедряя новые музыкальные идеи и ритмы.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 балет: музыкальный авангард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появление массового искусства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кинематограф и монтаж Эйзенштейна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«Броненосец Потёмкин» (1925) стал символом революционного кино. Использование динамичного монтажа создало эмоциональный накал и драму, став новаторским вкладом в кинематографический язык.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кино в Голливуде и начала анимации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«Поющий дилижанс» (1939) – важный этап в развитии звукового кино. Одновременно Уолт Дисней выводит анимацию на новый уровень с яркими мультфильмами, популяризируя кино как массовое развлечение.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и творчество Антонио Гауди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Гауди создавал уникальные архитектурные формы в Барселоне, гармонично сочетая природу и архитектуру. Его работы отличались плавными линиями и декоративностью, изменив взгляд на творчество в архитектуре.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Конструктивизм: архитектура функциональности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Татлин и Моисей Гинзбург применяли индустриальные материалы и функциональный дизайн. Их проекты, например, «Памятник III Интернационалу», отражали дух времени и стремление к изменению общества через архитектуру.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Баухаус и ар-деко: международное влияние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Баухаус под руководством Вальтера Гропиуса внедрял минимализм и утилитаризм, в то время как ар-деко, представленный в небоскрёбах США, привносил декоративность и современную эстетику в городскую среду.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новые стили и технологии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объединения и группы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«Бубновый валет» объединила художников, стремившихся к обновлению искусства с помощью ярких красок и современных мотивов, выступая против академизма.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«Супремус» пропагандировало супрематизм Малевича, провозглашая отказ от изобразительной формы ради чистой абстракции и концептуальных идей.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Художники-авангардисты создавали обширные сообщества, где обсуждались эксперименты, и проводились выставки, способствуя развитию новых направлений в искусстве.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 искусства» сохранял традиции и становился платформой для синтеза разных стилей, объединяя художников с разнообразными художественными взглядами.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изменения в театре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К.С. Станиславский разработал систему актёрской игры, основанную на внутреннем переживании и психологической достоверности роли.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Мейерхольд применял биомеханику, создавая динамичный и выразительный сценический язык, включающий точные движения и жесты.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Е. Вахтангов сформировал синтетический театр, объединяющий драму, музыку, декорации и пластику в единую художественную композицию.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дизайн и плакатное искусство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фотография и её новаторы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Родченко и Марк Шагал внедряли новые техники в фотографии, раскрывая необычные ракурсы и сюжеты. Их работы отражали дух авангарда и обновляли восприятие визуального искусства.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плакат как инструмент пропаганды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агитационный плакат использовал яркие цвета и лаконичные образы для массового влияния. В Германии стиль Баухаус предлагал строгую геометрию и функциональность дизайна.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влияние искусства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массового образования сделало культуру доступнее, способствуя формированию нового типа активного потребителя искусства.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радиопередач и журналов обеспечило широкое распространение художественных идей в повседневной жизни молодёжи и взрослых.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служило средством пропаганды революционных идей и укрепления национальной идентичности в различных странах мира.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тенденции и особенности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характеризуется поиском новых форм, ломкой традиционных канонов и активным экспериментом в различных видах творчества.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синтез высокого и массового искусства, что расширяет аудиторию и меняет эстетические ориентиры.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 социальные потрясения находят отражение в чувстве тревожности и глубокой психологической экспрессии искусства.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урбанизация влияют на художественные образы, вызывая осмысление современности и катастроф прошлого.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формы авангарда активно применяются в моде, графическом дизайне и кино, вдохновляя художников и дизайнеров на новые эксперименты.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современного искусства,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100+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спустя идеи этой эпохи сохраняют влияние на современную культуру и искусство.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первой половины XX века в современности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авангарда сформировала новые художественные стандарты, продолжающие влиять на творчество и восприятие искусства в XXI веке, оставаясь источником вдохновения и поиска смыслов.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2026-05-11T02:01:33Z</dcterms:created>
  <dcterms:modified xsi:type="dcterms:W3CDTF">2026-05-11T02:01:33Z</dcterms:modified>
</cp:coreProperties>
</file>