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 — подвижная твёрдь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 планеты, которая непрерывно меняется.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2788" y="1263000"/>
            <a:ext cx="261672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твёрдая оболочка всё же движется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кажется неподвижной, но она разбита на плиты. Они смещаются очень медленно, а их движение запускают внутреннее тепло Земли и процессы в мантии. Именно поэтому на поверхности возникают землетрясения, вулканы и горы.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11" y="908500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литосфера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03000" y="1401525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 жёсткую верхнюю часть мантии. Вместе они образуют прочную наружную оболочку Земли, которая участвует в движении плит и формировании рельефа.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703000" y="23414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толщина коры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обычно толще океанической: примерно 30–70 км против 5–10 км. Поэтому материки устроены иначе, чем дно океанов, и по-разному реагируют на давление изнутри Земли.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703000" y="328143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литосферы находится астеносфера — более мягкий и пластичный слой мантии. Именно по нему литосферные плиты могут медленно перемещаться, не теряя твёрдости полностью.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703000" y="4221387"/>
            <a:ext cx="32838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литосферы объясняет, почему одни области Земли устойчивее, а другие чаще испытывают разломы, сотрясения и подъём горных массивов.
</a:t>
            </a:r>
            <a:endParaRPr lang="en-US" sz="12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11" y="13252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Земли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плиты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Земле выделяют семь крупных плит: Евразийскую, Северо-Американскую, Южно-Американскую, Африканскую, Тихоокеанскую, Индо-Австралийскую и Антарктическую.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границах плит чаще всего происходят землетрясения, извержения вулканов и смещения пород, потому что здесь особенно сильны внутренние напряжения.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литосферных плит помогает увидеть, как они соприкасаются между собой и где проходят наиболее опасные участки земной коры.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литосферных плит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медленные плиты за миллионы лет заметно меняют положение материков и океанов.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 скоростей показывает, что движение плит не одинаково: одни области Земли перестраиваются быстрее других.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задания: 1–10 см в год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границы определяет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трём основным типам границ литосферных плит и связанным с ними процессам.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механизма помогают плитам перемещаться.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 обеспечивают конвекция в мантии, толчок от хребтов и тяга в зонах субдукции.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происходят землетрясения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сосредоточены и многие действующие вулканы, поэтому зона считается самой опасной на 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сильные землетрясения связаны с активными границами плит вокруг Тихого океана.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задания: около 90% сильных землетрясений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9525" y="12278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как следствие движения плит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5100" y="1350503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возникают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особенно часто связан с зонами сближения и расхождения плит, где магма легче поднимается к поверхности через трещины и ослабленные участки коры.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5100" y="2729192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выбрасывает вулкан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извержении наружу выходят лава, пепел и горячие газы. После охлаждения магмы образуются новые горные породы, меняющие состав земной поверхности.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4107881"/>
            <a:ext cx="4353600" cy="923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районы можно увидеть на Камчатке, в Исландии, Японии и Андах. Во многих таких местах почвы особенно плодородны из-за минерального состава.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774584"/>
            <a:ext cx="3887700" cy="13892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границ литосферных плит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границ по-разному изменяют рельеф и вызывают разные природные явления.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движения плит напрямую определяет, какие формы рельефа и опасные процессы появятся на границе.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90625" y="252125"/>
            <a:ext cx="75057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Горообразование и складчатость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60780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коры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литосферные плиты сталкиваются, земная кора испытывает сильное сжатие. Слои пород укорачиваются, смещаются и начинают собираться в складки, из которых постепенно вырастают горные цепи.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60780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пород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зоне столкновения породы не только сморщиваются, но и поднимаются вверх. Так формируются высокие хребты, а вместе с ними — глубокие долины, ущелья и крутые склоны.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485085" y="14015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и разломы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очень большом давлении кора деформируется неравномерно: одни участки изгибаются, другие разрываются. Поэтому в горах часто встречаются складки, надвиги и крупные разломы.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485085" y="3123325"/>
            <a:ext cx="3211461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Гималаи, Альпы и Кавказ относятся к молодым горам, потому что их поднятие продолжается и сейчас. Одновременно с ростом здесь идёт разрушение пород под действием воды, ветра и льда.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911" y="1325225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и трещины в земной коре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45100" y="112577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блоков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возникают там, где прочность пород оказывается недостаточной и кора трескается. По обе стороны трещины блоки могут подниматься, опускаться или сдвигаться в разные стороны.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00" y="2385148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сдвига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разломы выражены в областях, где литосферные плиты трутся друг о друга. Здесь накапливается напряжение, поэтому земная поверхность часто испытывает толчки и деформации.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5100" y="3644524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 Сан-Андреас в США — один из самых изученных. Он показывает, как вдоль крупной трещины могут медленно, но постоянно смещаться огромные участки земной коры.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 литосфера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пород создают разные условия для накопления ресурсов. Поэтому месторождения полезных ископаемых часто приурочены к определённым геологическим структурам и типам литосферы.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 чаще связаны с топливными ресурсами, а рудные залежи — с магматическими и метаморфическими породами.
</a:t>
            </a:r>
            <a:endParaRPr lang="en-US" sz="1178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геологическим закономерностям; количественные значения на диаграмме условные, 2025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литосферу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устойчивых участках литосферы строят дома, дороги и мосты. Для инженерных сооружений особенно важны прочность пород, рельеф и опасность сейсмических процессов.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земной поверхности может усиливать эрозию, оползни и загрязнение почв. Поэтому при хозяйственной деятельности важно сохранять природное равновесие и не разрушать склоновые участки.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разрушенных горных пород образуются почвы, на которых выращивают сельскохозяйственные культуры. Их плодородие зависит от состава пород, климата и условий увлажнения.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 и шахты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добывают в литосфере руды, уголь, соль и строительный камень. Для этого создают карьеры и шахты, которые позволяют получить доступ к полезным слоям пород.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210" y="1151850"/>
            <a:ext cx="6054781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Опасности, связанные с движением литосферы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природные опасности, связанные с движением плит, их причины, последствия и меры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опасных явлений связано с границами плит; наибольшую защиту дают наблюдение, планирование застройки и сейсмостойкое строительство.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теме «Литосфера»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землетрясение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накопленное напряжение в породах превращается в сейсмические колебания.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5100" y="252125"/>
            <a:ext cx="8418000" cy="6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литосферы важно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213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литосферы помогает находить месторождения нефти, газа, угля и руд. Геологи сопоставляют состав пород, положение слоёв и особенности крупных структур земной коры.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7026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опасностей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плит и разломов позволяет заранее выявлять районы, где возможны землетрясения, извержения и оползни. Это важно для планирования городов и выбора безопасных территорий.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83900" y="1377275"/>
            <a:ext cx="2179200" cy="3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строительство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плит, данные сейсмографов и спутниковые наблюдения помогают проектировать более устойчивые здания и мосты. Такие сведения особенно полезны в районах с повышенной сейсмической активностью.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8511" y="908500"/>
            <a:ext cx="3082478" cy="305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на материках и под океанами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03000" y="14015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материками литосфера обычно толще и древнее. Материковая кора может долго сохраняться, поэтому её возраст часто намного больше, чем у пород океанического дна.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703000" y="26367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океанами литосфера тоньше и моложе. Океаническая кора постоянно образуется в срединно-океанических хребтах и затем постепенно уходит в зоны субдукции.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03000" y="3871925"/>
            <a:ext cx="32838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непрерывного обновления океанического дна его возраст всегда меньше, чем у большинства материковых участков. Это показывает, что поверхность Земли не остаётся неизменной.
</a:t>
            </a:r>
            <a:endParaRPr lang="en-US" sz="13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литосфере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кажется неподвижной только на первый взгляд: её части различаются по толщине, возрасту и скорости движения, а самые активные зоны связаны с границами плит.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тоньше и моложе океаническая кора, тем заметнее роль постоянного обновления земной поверхности и движения литосферных плит.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теме «Литосфера»; значения взяты из школьного курса географии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твёрдая оболочка в движении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выглядит прочной и спокойной, но внутри неё постоянно идут медленные изменения. Именно они создают горы, разломы, вулканы и землетрясения, а ещё помогают человеку понимать Землю и беречь её ресурсы.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2026-06-02T11:45:47Z</dcterms:created>
  <dcterms:modified xsi:type="dcterms:W3CDTF">2026-06-02T11:45:47Z</dcterms:modified>
</cp:coreProperties>
</file>