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ключевые процессы и органоиды, обеспечивающие жизнь растительной клетки.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Жизнедеятельность растительной клетки: основные темы урока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клетка: уникальная основа жизни растений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— это основа растительного организма с уникальными органоидами, обеспечивающими фотосинтез и прочность. Она отличается от животных клеток клеточной стенкой и крупной вакуолью, хранящей воду и питательные вещества.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7500"/>
            <a:ext cx="4742400" cy="926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1973850"/>
            <a:ext cx="4742400" cy="9262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960199"/>
            <a:ext cx="4742400" cy="9262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946549"/>
            <a:ext cx="4742400" cy="926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растительной клетки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097322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мембрана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придаёт клетке форму и защищает её, а плазматическая мембрана регулирует обмен веществ с окружающей средой. Вместе они обеспечивают стабильность внутриклеточных процессов.
</a:t>
            </a:r>
            <a:endParaRPr lang="en-US" sz="93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083675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с ядром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цитоплазмы находятся ядро — центр управления, хлоропласты для фотосинтеза и крупная вакуоль, запасающая влагу и вещества, поддерживающая тургор и рост клетки.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7002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отвечают за выработку энергии, необходимой для жизнедеятельности, а аппарат Гольджи и эндоплазматическая сеть обеспечивают синтез и транспорт веществ внутри клетки.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5637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 сетчатая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способствуют синтезу белков, а эндоплазматическая сеть служит каналами для перемещения биологических молекул, поддерживая жизнедеятельность клетки на молекулярном уровне.
</a:t>
            </a:r>
            <a:endParaRPr lang="en-US" sz="9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особенности клеточной стенки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состоит из целлюлозы, обеспечивающей прочность и стабильность формы клетки, что помогает растению сохранять устойчивость.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клетку от механических повреждений и патогенных микроорганизмов, создавая барьер против внешних угроз среды.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Тургор клеточной стенки поддерживает давление внутри клетки, что препятствует её сморщиванию и способствует росту тканей.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 в клеточной стенке допускают обмен веществ и сигналов с соседними клетками, обеспечивая координацию функций в тканях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регулятор жизнедеятельности клетки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наследственной информации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молекулы ДНК, где записана вся генетическая информация. Это определяет особенности развития и функционирования клетки и всего растения.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клеточными процессами
</a:t>
            </a:r>
            <a:pPr algn="ctr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синтез белков, деление клетки и её рост, обеспечивая правильное выполнение жизненных функций и реакцию на изменения окружающей среды.
</a:t>
            </a:r>
            <a:endParaRPr lang="en-US" sz="1063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ядрышек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располагаются ядрышки, которые создают рибосомы — важные органоиды для производства белков, необходимых растительной клетке.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источник жизни и пищи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поглощают световую энергию, преобразуя углекислый газ и воду в глюкозу и кислород. Это основа питания растения и биосферы в целом.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хлорофилла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 хлорофилл придаёт хлоропластам зелёный цвет и активно участвует в захвате света, что делает возможным фотоэффект и поддерживает жизнедеятельность.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органоид растительных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отличительная черта растительных клеток, обеспечивающая автономный синтез пищи и влияющая на энергетический баланс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— центр хранения и регуляции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состав вакуоли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может занимать до 90% объёма клетки, содержащая клеточный сок с растворёнными веществами: сахарами, солями и кислотами, что важно для обмена веществ.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тургора и роста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способствует поддержанию тургорного давления внутри клетки, что предотвращает увядание и обеспечивает механическую поддержку растению.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и хранение веществ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аккумулирует отходы обмена и запасает питательные вещества, регулируя внутренний состав клетки и обеспечивая её жизнеспособность.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энергия для жизни клетки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органические соединения в АТФ — молекулу, снабжающую энергией все клеточные процессы и поддерживающую жизнедеятельность.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клеточного дыхания митохондрии используют кислород, выделяя углекислый газ и воду, что обеспечивает эффективное получение энергии.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митохондрий варьируется в зависимости от активности клетки: более активные клетки содержат больше этих органоидов.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эндоплазматической сети и аппарата Гольджи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эндоплазматическая сеть синтезирует белки, которые затем транспортируются по клетке для выполнения функций и формирования структур.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эндоплазматическая сеть отвечает за синтез липидов и обмен веществ, обеспечивая клетку необходимыми жирами и гормонами.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модифицирует, сортирует и упаковывает молекулы, готовя их к транспортировке в другие части клетки или за её пределы.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формирует лизосомы — органоиды, участвующие в разложении и утилизации клеточных отходов и старых компонентов.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дыхание клетки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 усвоение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получает минеральные вещества и воду из внешней среды, используя их для поддержания жизненных процессов. Она синтезирует органические вещества, необходимые для роста.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 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ключевой процесс, преобразующий световую энергию в химическую. При этом выделяется кислород, важный для дыхания всех живых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фотосинтез и дыхание — сравнение процессов
</a:t>
            </a:r>
            <a:endParaRPr lang="en-US" sz="2150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преобразует световую энергию в химическую, а дыхание высвобождает энергию из органических веществ. Эти процессы тесно связаны, обеспечивая баланс веществ в растении.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поглощает CO₂ и выделяет O₂, тогда как дыхание использует O₂ и выделяет CO₂, поддерживая энергетический обмен клетки.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изд. 2022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жизнедеятельности растительной клетки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этапов и процессов жизнедеятельности клетки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деление клетки: основы митоза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клетки происходит за счёт увеличения вакуоли и синтеза новых органических веществ, обеспечивающих её увеличение и подготовку к делению.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процесс равномерного распределения ДНК между двумя дочерними клетками, обеспечивающий сохранение наследственной информации.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способствует росту тканей, восстановлению и развитию растительных органов, поддерживая жизненный цикл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607817"/>
            <a:ext cx="4873500" cy="22002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растительной клетки и их функции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органоиды и их ключевые роли в жизнедеятельности растения.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органоид выполняет уникальную функцию, обеспечивающую эффективную и слаженную работу клетки.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транспорта веществ внутри растительной клетки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мембран и пузырьков в перемещении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клеточных органелл регулируют поток веществ, а пузырьки переносят молекулы между частями клетки, обеспечивая транспортировку питательных веществ и удаление отходов.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белков-переносчиков в переносе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белки облегчают вход и выход веществ через мембраны, поддерживая баланс и гомеостаз в клетке благодаря избирательной проницаемости.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вакуоли, аппарата Гольджи и цитоплазмы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аккумулирует вещества, аппарат Гольджи упаковывает молекулы, а цитоплазма обеспечивает их транспорт, объединяя работу всех систем для поддержания жизнедеятельности.
</a:t>
            </a:r>
            <a:endParaRPr lang="en-US" sz="10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коммуникация: взаимодействие с соседями
</a:t>
            </a:r>
            <a:endParaRPr lang="en-US" sz="2393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Плазмодесмы обеспечивают прямой обмен молекулами и ионами между смежными клетками через клеточную стенку, позволяя координировать деятельность.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сигналы, проходящие через плазмодесмы, регулируют процессы деления и роста, адаптируя клеточную деятельность к изменениям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сигналами способствует быстрой реакции растения на стрессовые воздействия, обеспечивая слаженную работу тканей и органов.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в растениях: разнообразие функций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клетки кожного покрова
</a:t>
            </a:r>
            <a:pPr algn="ctr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эпидермиса образуют барьер, защищающий растение от вредителей и повреждений, регулируют испарение воды и обеспечивают контакт с окружающей средой.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клетки – жизненно важные транспортёры
</a:t>
            </a:r>
            <a:pPr algn="ctr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и флоэма обеспечивают перенос воды, минералов и продуктов фотосинтеза по всему растению, поддерживая жизнеспособность и рост.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Фотосинтетические клетки листьев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Размещённые в листьях, эти клетки содержат большое количество хлоропластов, преобразующих солнечную энергию в питательные вещества благодаря фотосинтезу.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растительных клеток к разным средам обитания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стенки для защиты от засухи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суккулентов имеют укреплённые стенки, что снижает потерю воды и помогает выживать в условиях дефицита влаги.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Воздухоносные полости в болотистых растениях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специальных клетках создаются полости, способствующие накоплению воздуха, что облегчает дыхание в условиях недостатка кислорода.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состава вакуольного сока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компоненты вакуольного сока отражают приспособления к среде, регулируя осмотическое давление и запасая необходимые вещества.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вклад растительных клеток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источник кислорода для планеты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благодаря фотосинтезу производят большую часть атмосферного кислорода, поддерживая жизнь на Земле.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 и климат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эффективно захватывают CO₂, что помогает смягчать парниковый эффект и стабилизирует глобальный климат.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круговороте воды и веществ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транспирацию и обмен питательными веществами растительные клетки влияют на экосистемы суши и океанов, поддерживая биогеохимические циклы.
</a:t>
            </a:r>
            <a:endParaRPr lang="en-US" sz="10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жизнедеятельность растительной клетки — основа жизни растения и планеты
</a:t>
            </a:r>
            <a:endParaRPr lang="en-US" sz="2275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Функционирование растительной клетки определяет рост, питание и адаптацию растений, влияя на экологический баланс и обеспечивая условия для существования живых организмов на Земле.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2026-05-09T10:57:58Z</dcterms:created>
  <dcterms:modified xsi:type="dcterms:W3CDTF">2026-05-09T10:57:58Z</dcterms:modified>
</cp:coreProperties>
</file>