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корня: ключевые понятия и значение
</a:t>
            </a:r>
            <a:endParaRPr lang="en-US" sz="3246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Изучим, как корень помогает растению получать влагу и питательные вещества.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корней для жизни растений
</a:t>
            </a:r>
            <a:endParaRPr lang="en-US" sz="3688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обеспечивают устойчивость и питание растения, поглощая воду и минералы из почвы. Здоровье корневой системы напрямую влияет на рост и плодоношение растения.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корня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зоны корня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состоит из нескольких четко различимых зон: корневой чехлик защищает корень, зона деления создает новые клетки, а зона растяжения способствует удлинению.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особенности зон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всасывания, покрытая корневыми волосками, значительно увеличивает площадь поглощения воды и минералов, что повышает эффективность питания растения.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корня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покоя семени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семени формируется зародышевый корень, который станет основой корневой системы.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зародыша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прорастания зародышевый корень направляется вниз, прокладывая путь корневой системе.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деление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делящиеся клетки образуют ткани корня, способствуя его развитию и увеличению длины.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и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корень становится основой для формирования боковых и придаточных корней, расширяя систему.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деления клеток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Меристематические клетки данной зоны быстро делятся, формируя новые клетки для корневых тканей, что обеспечивает непрерывный рост корня в длину.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Расположены непосредственно за корневым чехликом, они необходимы для постоянного обновления и расширения корня.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деление клеток в этой зоне создает основу для появления новых структур корня и адаптации к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роста и удлинения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зоне растяжения клетки увеличиваются в размерах и вытягиваются, что вызывает удлинение корня и способствует проникновению глубже в почву.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корня в этой области расширяет возможности растения для доступа к влаге и питательным веществам, улучшая его выживаемость.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всасывания и корневые волоски
</a:t>
            </a:r>
            <a:endParaRPr lang="en-US" sz="3606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этой зоне формируются корневые волоски — тонкие выросты клеток, увеличивающие площадь всасывания воды и минералов из почвы.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обеспечивают плотный контакт с почвой, улучшая проникновение влаги и питательных веществ внутрь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899" y="2025800"/>
            <a:ext cx="397856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32475"/>
            <a:ext cx="552900" cy="5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082125"/>
            <a:ext cx="552900" cy="55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поступления воды
</a:t>
            </a:r>
            <a:endParaRPr lang="en-US" sz="3449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перемещается через клеточные мембраны из областей с низкой концентрацией растворённых веществ к высоким, обеспечивая водный баланс.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перемещаются к корню благодаря концентрационным градиентам, поддерживая питание растения.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тургора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Поступающая вода поддерживает внутреннее давление в клетках, что необходимо для роста и устойчивости корня.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роста корней у разных растений
</a:t>
            </a:r>
            <a:endParaRPr lang="en-US" sz="325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удлинения корней фасоли, кукурузы и пшеницы при одинаковых условиях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роста корня варьируется в зависимости от вида растения и условий среды.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влияющие на рост корней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Ауксины способствуют удлинению клеток корня, усиливая его рост и проникающую способность в почву.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Цитокинины стимулируют деление клеток, обеспечивая образование новых тканей корня и расширение корневой системы.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Абсцизовая кислота может подавлять рост корней в стрессовых условиях, помогая растению адаптироваться к неблагоприятным факторам.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гормональный баланс поддерживает гармоничное развитие и функционирование корневой системы.
</a:t>
            </a:r>
            <a:endParaRPr lang="en-US" sz="11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минерального питания на корень
</a:t>
            </a:r>
            <a:endParaRPr lang="en-US" sz="2969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ускоряет рост корневой системы, стимулируя образование длинных и многочисленных ветвей, что усиливает поглощение воды и питательных веществ из почвы.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особенно важен для развития молодых корешков, улучшая процессы клеточного деления и обеспечивая энергией для их быстрого роста.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укрепляет ткани корня, повышает устойчивость к стрессам и усиливает способность растения адаптироваться к неблагоприятным условиям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изменения длины корня с возрастом
</a:t>
            </a:r>
            <a:endParaRPr lang="en-US" sz="260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быстрый рост наблюдается с 2-го по 7-й день после прорастания, когда корень активно расширяет зону проникновения.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начальный период роста корня критически важен для формирования мощной корневой системы.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наблюдения учащихся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Пересыхание почвы снижает рост корней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влаги в грунте приводит к уменьшению длины корней и уменьшению количества корневых волосков. Растения с сухой почвой хуже поглощают питательные вещества и ослабляются.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влаги угнетает корневую систему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увлажнение почвы снижает доступ кислорода к корням, что замедляет их развитие и может вызвать гниение тканей, особенно в тяжелых глинистых почвах.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Переохлаждение и уплотнение грунта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температуры замедляют метаболизм клеток корня, а плотная почва затрудняет проникновение корней и ограничивает их разветвление.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условий окружающей среды на рост корней
</a:t>
            </a:r>
            <a:endParaRPr lang="en-US" sz="25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боковых и придаточных корней
</a:t>
            </a:r>
            <a:endParaRPr lang="en-US" sz="3729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корни возникают из специальных зон главного корня и увеличивают площадь контакта с почвой, способствуя лучшему питанию растения.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Разветвлённая корневая система повышает устойчивость растения к неблагоприятным условиям, улучшая поглощение влаги и минеральных веществ.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корни образуются у основания стебля или на его надземных частях, обеспечивая дополнительную опору и доступ к воде.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боковых и придаточных корней связано с гормональным балансом и адаптацией к особенностям окружающей среды.
</a:t>
            </a:r>
            <a:endParaRPr lang="en-US" sz="11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дуба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имеет стержневую корневую систему длиной до пяти метров, которая обеспечивает глубокое закрепление и доступ к минералам из нижних слоев почвы. Это позволяет дереву расти в разнообразных условиях.
</a:t>
            </a:r>
            <a:endParaRPr lang="en-US" sz="1243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корни сосны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способна проникать корнями через плотный грунт вплоть до уровня грунтовых вод, что обеспечивает ей запас влаги во время засухи и повышает её выживаемость в суровом климате.
</a:t>
            </a:r>
            <a:endParaRPr lang="en-US" sz="124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корневые системы в природе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роста корней по времени суток
</a:t>
            </a:r>
            <a:endParaRPr lang="en-US" sz="283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 корней выше, что связано с уменьшением испарения и активным усвоением воды растением в темное время суток.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корней пшеницы активнее ночью, что отражает биологический ритм развития и адаптацию к окружающей среде.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лабораторные эксперименты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главного корня
</a:t>
            </a:r>
            <a:endParaRPr lang="en-US" sz="249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процессы развития корневой системы
</a:t>
            </a:r>
            <a:endParaRPr lang="en-US" sz="10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корней к разным условиям
</a:t>
            </a:r>
            <a:endParaRPr lang="en-US" sz="2998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растения развивают воздушные корни, которые обеспечивают доступ к кислороду над водой, что помогает выживать в условиях недостаточного воздухообмена.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кактусы обладают длинными корнями, уходящими глубоко в почву, для поиска скрытой влаги, необходимой для выживания в условиях засухи.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структура корневых систем позволяет растениям адаптироваться к специфическим климатическим и почвенным условиям, обеспечивая устойчивость и питание.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роста корня для сельского хозяйства
</a:t>
            </a:r>
            <a:endParaRPr lang="en-US" sz="2657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корневая система способствует усиленному поглощению влаги и питательных веществ, что повышает урожай культур и снижает потери при неблагоприятных погодных условиях.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селекционные сорта с мощными корнями демонстрируют повышенную устойчивость к засухе и заболеваниям, что важно для рационального использования земли и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корня — основа жизненной силы растения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— ключевой элемент, обеспечивающий питание, устойчивость и развитие растений, а знания о её росте востребованы в сельском хозяйстве и охране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2026-05-08T13:44:12Z</dcterms:created>
  <dcterms:modified xsi:type="dcterms:W3CDTF">2026-05-08T13:44:12Z</dcterms:modified>
</cp:coreProperties>
</file>