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jpe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0494" y="0"/>
            <a:ext cx="3522761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4. Join the club!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клубы, хобби и фразы для вступления в группу.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после уроков: учимся говорить о своих интересах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объединяют школьников по интересам и помогают использовать английский в реальных ситуациях: на встречах, в объявлениях и диалогах о расписании, правилах и приглашениях.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1429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школьных клубов и кружков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клубы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football, basketball, swimming и athletics. Такие клубы подходят тем, кто любит движение, тренировки и командную поддержку, а ещё хочет развивать выносливость и дисциплину.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клубы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Choir, drama club, art club и dance club помогают развивать слух, речь, воображение и уверенность. В них ученики могут петь, играть роли, рисовать или выступать перед публикой.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клубы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Chess club, science club, robotics и debate club подойдут тем, кто любит думать, исследовать и решать задачи. Здесь важны логика, внимание и умение объяснять свои идеи.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клубы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 club, charity club и volunteering group учат работать для других и замечать важные школьные дела. Такие клубы развивают доброжелательность, ответственность и привычку помогать.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86971" y="1470923"/>
            <a:ext cx="2599800" cy="147000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обычная встреча клуба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начинается с короткого приветствия и проверки, кто пришёл. Это помогает быстро настроиться на работу, почувствовать порядок и понять, что все участники готовы начинать.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337315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группа повторяет план встречи и распределяет роли. Кто-то готовит материалы, кто-то отвечает за записи, а кто-то следит за временем или помогает руководителю.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337315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занятия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встречи занимает больше всего времени. Участники тренируются, репетируют, обсуждают проект или готовят выступление, стараясь выполнить свою часть работы качественно и вовремя.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работа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участники договариваются о следующей встрече и получают небольшие задания. Так клубная работа продолжается спокойно и организованно, без потери времени.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 будущее
</a:t>
            </a:r>
            <a:endParaRPr lang="en-US" sz="1200" dirty="0"/>
          </a:p>
        </p:txBody>
      </p:sp>
      <p:sp>
        <p:nvSpPr>
          <p:cNvPr id="21" name="Text 10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основной работы группа делится впечатлениями, смотрит, что уже получилось, и замечает, что ещё нужно улучшить. Это помогает учиться на практике и видеть прогресс.
</a:t>
            </a:r>
            <a:endParaRPr lang="en-US" sz="900" dirty="0"/>
          </a:p>
        </p:txBody>
      </p:sp>
      <p:sp>
        <p:nvSpPr>
          <p:cNvPr id="22" name="Text 11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результата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интереса к вступлению в клуб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ученика от первого интереса до регулярного участия в клубной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своих интересах на английском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05004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like… I love… и I’m interested in… помогают просто назвать любимое занятие. С их помощью ученик легко рассказывает, что ему интересно и чем он хочет заниматься после уроков.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05004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Скажи, что нравится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62979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Chess is quieter than basketball и I’m better at drawing than singing делают речь точнее. Они помогают не просто сказать о предпочтении, а сравнить занятия по смыслу.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262979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разницу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573485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важно уметь сравнивать выбор: I like sports more than music. Такие сравнения помогают объяснить свой выбор и показать, что ученик уже думает осознанно.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5573485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варианты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3883991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want to join… и I’d like to try… показывают вежливый интерес к клубу. Они звучат естественно и подходят для разговора с учителем, старостой или новым знакомым.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3883991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о желании вступить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2194497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I’m good at… удобно, когда нужно сказать о сильной стороне. Оно помогает объяснить, почему именно этот клуб подходит ученику, например если он хорошо рисует, поёт или быстро считает.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194497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свои умения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подростки вступают в клубы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часто сочетаются: ученик может одновременно хотеть общаться, учиться новому и проводить время после уроков с пользой.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мотивы связаны с общением и личным интересом, поэтому клуб выбирают не по одному признаку.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данных для анализа мотивации школьников, 2025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22610"/>
            <a:ext cx="4225529" cy="16715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разговора о клубе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спросить о клубе, принять приглашение, уточнить расписание и вежливо отказаться.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короткие, понятные и подходят для повседневного общения в школе.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учебный материал по теме clubs and hobbies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обязанности участника клуба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955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 вовремя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955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 клуба старается не опаздывать и заранее проверяет расписание. Это показывает уважение к группе и помогает встрече начаться без лишних задержек.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140363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Готовь всё необходимое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140363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встречу нужно приносить тетрадь, форму, материалы для проекта или другой нужный набор. Когда ученик подготовлен, он быстрее включается в работу и не отвлекает других.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81400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 правила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81400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клуб имеет свои правила, и их важно выполнять. Они помогают сохранить порядок, безопасность и доброжелательную атмосферу, в которой удобно работать всем участникам.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487238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команду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5487238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обсуждения полезно внимательно слушать руководителя и одноклассников. Так легче понять задачу, не перебивать других и сделать свою часть работы правильно.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7160437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Отвечай за свою часть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7160437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клуб готовит проект, каждый участник выполняет свою задачу до конца. Ответственность одного человека влияет на общий результат, поэтому важно не подводить команду.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9" y="1408470"/>
            <a:ext cx="2093780" cy="1953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8255" y="1408470"/>
            <a:ext cx="2093780" cy="19538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48" y="1408470"/>
            <a:ext cx="2093780" cy="19538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261" y="1408470"/>
            <a:ext cx="2093780" cy="195385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развивают клубы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490692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учит держать темп
</a:t>
            </a:r>
            <a:pPr algn="ctr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тренировке школьная команда учится не только бегать, пасовать и действовать вместе. Спорт помогает развивать дисциплину, выносливость и умение не сдаваться после ошибки. Именно поэтому многие подростки выбирают секции, где можно работать на результат и поддерживать друг друга.
</a:t>
            </a:r>
            <a:endParaRPr lang="en-US" sz="779" dirty="0"/>
          </a:p>
        </p:txBody>
      </p:sp>
      <p:sp>
        <p:nvSpPr>
          <p:cNvPr id="15" name="Text 3"/>
          <p:cNvSpPr txBox="1"/>
          <p:nvPr/>
        </p:nvSpPr>
        <p:spPr>
          <a:xfrm>
            <a:off x="2583653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делает речь увереннее
</a:t>
            </a:r>
            <a:pPr algn="ctr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репетиции театрального кружка ученики запоминают реплики, учатся говорить выразительно и понимать эмоции персонажей. Постепенно уходит страх сцены, а речь становится чётче. Такой опыт полезен и на уроках, и в обычном общении.
</a:t>
            </a:r>
            <a:endParaRPr lang="en-US" sz="872" dirty="0"/>
          </a:p>
        </p:txBody>
      </p:sp>
      <p:sp>
        <p:nvSpPr>
          <p:cNvPr id="16" name="Text 4"/>
          <p:cNvSpPr txBox="1"/>
          <p:nvPr/>
        </p:nvSpPr>
        <p:spPr>
          <a:xfrm>
            <a:off x="4677447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 учит думать по шагам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столом с деталями и ноутбуком участники robotics club собирают модель, проверяют схему и исправляют ошибки. Здесь особенно важны логика, терпение и внимательность. Школьники видят, как идея превращается в работающий результат.
</a:t>
            </a:r>
            <a:endParaRPr lang="en-US" sz="793" dirty="0"/>
          </a:p>
        </p:txBody>
      </p:sp>
      <p:sp>
        <p:nvSpPr>
          <p:cNvPr id="17" name="Text 5"/>
          <p:cNvSpPr txBox="1"/>
          <p:nvPr/>
        </p:nvSpPr>
        <p:spPr>
          <a:xfrm>
            <a:off x="6768658" y="3539305"/>
            <a:ext cx="1880486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учит помогать
</a:t>
            </a:r>
            <a:pPr algn="ctr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акции ребята сортируют вещи, готовят плакаты или помогают в организации события. Volunteer club развивает доброжелательность, ответственность и умение сотрудничать. Такие занятия показывают, что полезное дело можно делать вместе и с интересом.
</a:t>
            </a:r>
            <a:endParaRPr lang="en-US" sz="77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время на занятии клуба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отводится практике: именно она помогает участникам тренироваться, обсуждать идеи и готовить общий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встречи чёткая: короткое начало, длинная рабочая часть и организованное завершение.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структуре типичного школьного клуба, 2025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Приглашение, согласие и вежливый отказ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звучит дружелюбно и просто: можно предложить пойти вместе, присоединиться к встрече или прийти после уроков. Важно говорить коротко и ясно, чтобы собеседнику было легко ответить.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пригласить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идея нравится, подойдут ответы I’d love to., Sure. или That sounds great. Они показывают интерес и готовность участвовать без лишних объяснений. Такой ответ помогает быстро договориться о следующем шаге.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согласиться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занят, важно отказать спокойно и уважительно: Sorry, I’m busy., I can’t today., Maybe next time. Можно поблагодарить за приглашение, чтобы разговор остался доброжелательным и продолжился позже.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отказаться вежливо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принять решение о выборе клуба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выбрать клуб не только по интересу, но и по реальным условиям участия.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481" y="1599680"/>
            <a:ext cx="3792371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и навыки, которые они развивают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навыки чаще всего связаны с разными школьными клубами и кружками.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клуба свой набор полезных умений, поэтому выбор помогает развивать именно те качества, которые нужны ученику.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теме Unit 4 «Join the club!»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языковым моделям темы Unit 4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обычно состоит из приветствия, вопроса, ответа, уточнения времени и договорённости о следующем шаге.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шагов достаточно, чтобы начать короткий и вежливый разговор о вступлении в клуб.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клуба: репетиции, матчи, выставки и проекты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на сцене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театральном кружке ребята заканчивают репетицию коротким показом сцены. Одни читают роли уверенно, другие помогают с декорациями и светом. Зрители видят результат общей работы, а участники учатся выступать перед аудиторией и поддерживать друг друга.
</a:t>
            </a:r>
            <a:endParaRPr lang="en-US" sz="1076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спортивного матча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команда собирается на школьной площадке перед матчем. Тренер напоминает правила, игроки проверяют форму и настраиваются на игру. Такой день помогает увидеть, как тренировки превращаются в реальное соревнование и как важны дисциплина и командный дух.
</a:t>
            </a:r>
            <a:endParaRPr lang="en-US" sz="107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Выставка проектов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выставке ученических проектов столы заполнены плакатами, моделями и короткими объяснениями. Ребята рассказывают о своих идеях, отвечают на вопросы и показывают, чему научились. Это хороший способ представить клубную работу всей школе.
</a:t>
            </a:r>
            <a:endParaRPr lang="en-US" sz="10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выбирают подростки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не только от интереса, но и от графика, способностей и того, что ученику хочется развивать прямо сейчас.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направления, где сразу виден результат и есть возможность действовать вместе с другими; менее популярны более спокойные формы участия.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тематическому обзору предпочтений подростков, 2025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238" y="1903609"/>
            <a:ext cx="399751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77885" y="1903609"/>
            <a:ext cx="342643" cy="4568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1903609"/>
            <a:ext cx="456858" cy="456858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063477" y="3739995"/>
            <a:ext cx="456858" cy="365486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992090" y="3694309"/>
            <a:ext cx="342644" cy="456858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повседневной жизнью школьника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20" name="Text 2"/>
          <p:cNvSpPr txBox="1"/>
          <p:nvPr/>
        </p:nvSpPr>
        <p:spPr>
          <a:xfrm>
            <a:off x="1121051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уточняют, когда проходит встреча, есть ли занятия после уроков и удобно ли время для участия в клубе.
</a:t>
            </a:r>
            <a:endParaRPr lang="en-US" sz="1400" dirty="0"/>
          </a:p>
        </p:txBody>
      </p:sp>
      <p:sp>
        <p:nvSpPr>
          <p:cNvPr id="21" name="Text 3"/>
          <p:cNvSpPr txBox="1"/>
          <p:nvPr/>
        </p:nvSpPr>
        <p:spPr>
          <a:xfrm>
            <a:off x="3968144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понимать, где собирается группа: в классе, спортзале, библиотеке или другом помещении школы. Это помогает не опоздать и не потеряться.
</a:t>
            </a:r>
            <a:endParaRPr lang="en-US" sz="1400" dirty="0"/>
          </a:p>
        </p:txBody>
      </p:sp>
      <p:sp>
        <p:nvSpPr>
          <p:cNvPr id="22" name="Text 4"/>
          <p:cNvSpPr txBox="1"/>
          <p:nvPr/>
        </p:nvSpPr>
        <p:spPr>
          <a:xfrm>
            <a:off x="6839649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школьники просят присоединиться к группе, предлагают прийти вместе и отвечают на приглашение вежливо и коротко.
</a:t>
            </a:r>
            <a:endParaRPr lang="en-US" sz="1400" dirty="0"/>
          </a:p>
        </p:txBody>
      </p:sp>
      <p:sp>
        <p:nvSpPr>
          <p:cNvPr id="23" name="Text 5"/>
          <p:cNvSpPr txBox="1"/>
          <p:nvPr/>
        </p:nvSpPr>
        <p:spPr>
          <a:xfrm>
            <a:off x="2710844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 даёт возможность знакомиться, обсуждать идеи и договариваться о совместных действиях. Так английский становится частью живого общения.
</a:t>
            </a:r>
            <a:endParaRPr lang="en-US" sz="1400" dirty="0"/>
          </a:p>
        </p:txBody>
      </p:sp>
      <p:sp>
        <p:nvSpPr>
          <p:cNvPr id="24" name="Text 6"/>
          <p:cNvSpPr txBox="1"/>
          <p:nvPr/>
        </p:nvSpPr>
        <p:spPr>
          <a:xfrm>
            <a:off x="5582349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 обязанности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говорить о задачах на неделю, подготовке к выступлению и личной ответственности за общее дело.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ученик после изучения блока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05004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уверенно называет школьные клубы и кружки, различает спортивные, творческие, учебные и социальные направления, а также понимает их назначение в школьной жизни.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05004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Называть клубы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62979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применяет слова и выражения о расписании, встречах, правилах, участниках и командной работе в реальных школьных ситуациях и небольших диалогах.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262979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лексику темы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573485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понимает короткие разговоры о клубе, отвечает на приглашение, соглашается или вежливо отказывается и сохраняет дружелюбный тон общения.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5573485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диалог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3883991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объясняет свои интересы, сравнивает варианты и умеет сказать, почему ему больше подходит один клуб, чем другой, используя понятные фразы и сравнения.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3883991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о выборе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2194497" y="2611091"/>
            <a:ext cx="14940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задаёт простые вопросы о времени, месте, правилах и составе группы, чтобы узнать, подходит ли ему занятие и как к нему присоединиться.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194497" y="2079700"/>
            <a:ext cx="14940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Спрашивать о деталях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блока: выбирай клуб и развивайся
</a:t>
            </a:r>
            <a:endParaRPr lang="en-US" sz="2675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помогают открывать интересы, заводить друзей и тренировать полезные навыки. Если уметь говорить о хобби, приглашать, соглашаться и вежливо отказываться, школьное общение на английском становится увереннее и естественнее.
</a:t>
            </a:r>
            <a:endParaRPr lang="en-US" sz="12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2026-05-31T12:06:51Z</dcterms:created>
  <dcterms:modified xsi:type="dcterms:W3CDTF">2026-05-31T12:06:51Z</dcterms:modified>
</cp:coreProperties>
</file>