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 и люди мира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личности и достижения в 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10 класса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культуре и истории по-английски, расширяет словарь и тренирует сравнения, описания и связные высказывания с лексикой about places, people and achievements.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мест удобно описывать через страну, внешний вид и историческую функцию.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темы о знаменитых местах мира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место, страну и его ключевую особенность. Такие модели помогают быстро описывать знаменитые объекты по-английски.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places: базовая лексика и примеры
</a:t>
            </a:r>
            <a:endParaRPr lang="en-US" sz="239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символы, которые узнают во всём мире
</a:t>
            </a:r>
            <a:endParaRPr lang="en-US" sz="1851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башня стала главным символом Парижа благодаря узнаваемому силуэту и постоянному присутствию в туристических и учебных материалах. В английском языке её часто описывают как famous for its design.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связан с античным Римом и историей гладиаторских состязаний. Он показывает, как архитектура может хранить память эпохи и одновременно оставаться популярной среди путешественников и школьников.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объект впечатляет масштабом и защитной функцией. В английских текстах его используют, чтобы показать, как monument может быть одновременно историческим и национальным символом.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известна как знак свободы и приветствия для многих поколений иммигрантов. Она помогает изучать выражения stands for, located in и attracts millions of visitors.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выделяется белым мрамором, гармонией форм и сильным культурным значением. Он часто служит примером сочетания красоты, истории и уважения к наследию.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урока: the Great Wall, the Colosseum, Niagara Falls, Mount Fuji, Burj Khalifa, the Louvre
</a:t>
            </a:r>
            <a:endParaRPr lang="en-US" sz="88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места по типам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подборке показывают разные источники известности: история, природа, архитектура и культурная ценность.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исторические памятники и природные чудеса, потому что они сочетают визуальную выразительность и сильный контекст.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исторические города и культурные центры
</a:t>
            </a:r>
            <a:endParaRPr lang="en-US" sz="2013" dirty="0"/>
          </a:p>
        </p:txBody>
      </p:sp>
      <p:sp>
        <p:nvSpPr>
          <p:cNvPr id="12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ассоциируется с Big Ben, музеями и ролью столицы. Он помогает изучать лексику о historic centre, royal tradition и city landmarks, которые часто встречаются в учебных текстах.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соединяет искусство, моду и архитектуру. Здесь особенно важны the Louvre и Эйфелева башня, а также слова museum, artistic heritage, famous city и capital city.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известен Колизеем и Ватиканом, поэтому в нём легко показать связь древней истории, религии и современной жизни. Для описания подходят слова ancient, cathedral и monument.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напоминают о древнегреческой цивилизации и культурном наследии Европы. Акрополь помогает говорить о history, classical culture, heritage и the origins of Western civilization.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часто описывается через музыку, дворцы и спокойную городскую атмосферу. Этот пример показывает, как one city can be associated with royal history, art and elegant architecture.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сочетание древности и современности
</a:t>
            </a:r>
            <a:endParaRPr lang="en-US" sz="231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стены и живая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3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многие знаменитые объекты связаны с многовековой историей и национальной гордостью. Великая Китайская стена показывает, как ancient culture становится частью современного образа страны и остаётся узнаваемой во всём мире.
</a:t>
            </a:r>
            <a:endParaRPr lang="en-US" sz="108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духовный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и Ангкор-Ват привлекают не только красотой, но и культурным значением. Такие памятники помогают говорить о spiritual meaning, religious architecture и UNESCO World Heritage Site как о частях мирового наследия.
</a:t>
            </a:r>
            <a:endParaRPr lang="en-US" sz="1173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36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Бурдж-Халифа и современные районы больших азиатских городов демонстрируют технологический прогресс. Здесь рядом существуют skyscraper, modern city и national symbol, поэтому Азия воспринимается как регион, где древность и innovation идут вместе.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сочетание древности и современности
</a:t>
            </a:r>
            <a:endParaRPr lang="en-US" sz="231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этих людей основана на вкладе, который изменил науку, политику и общественное мышление нескольких поколений.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общеизвестным биографическим фактам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people: личности, которые изменили мир
</a:t>
            </a:r>
            <a:endParaRPr lang="en-US" sz="210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мировая известность часто связана с открытиями, идеями и культурным влиянием, выходящим далеко за пределы одной эпохи.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становится всемирно известным
</a:t>
            </a:r>
            <a:pPr algn="l" indent="0" marL="0">
              <a:lnSpc>
                <a:spcPct val="9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личного таланта к историческому наследию и международному признанию.
</a:t>
            </a:r>
            <a:endParaRPr lang="en-US" sz="228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 особенно часто используются как примеры научного вклада и крупного открытия.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урока и общеизвестным историческим фактам
</a:t>
            </a:r>
            <a:endParaRPr lang="en-US" sz="114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учёные помогают изучать слова genius, discovery, theory and contribution через реальные биографии и достижения.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урока, 2025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место знаменитым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объект запоминается не по одному признаку, а по их сочетанию: история усиливает интерес, а узнаваемый облик делает его символом.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сильная известность возникает там, где историческая ценность поддержана культурным смыслом и постоянным вниманием СМИ.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художники в мировой культуре
</a:t>
            </a:r>
            <a:endParaRPr lang="en-US" sz="2412" dirty="0"/>
          </a:p>
        </p:txBody>
      </p:sp>
      <p:sp>
        <p:nvSpPr>
          <p:cNvPr id="12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35600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Толстой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William Shakespeare и Leo Tolstoy показывают, как литература переживает века. Их произведения читают в школе, ставят в театре и переводят на десятки языков, поэтому они остаются частью мировой культурной памяти.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0380" y="1453375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Пикассо и Ван Гог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Pablo Picasso и Vincent van Gogh известны не только стилем, но и новым взглядом на искусство. Их картины часто изучают в музеях и на выставках как примеры художественного поиска и влияния на последующие поколения.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193473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Фрида Кало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Frida Kahlo стала символом личной силы и самовыражения. Её работы привлекают внимание тем, что соединяют биографию, эмоциональную глубину и яркий визуальный язык, понятный зрителю в разных странах.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43409" y="3360450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важны слова writer, poet, painter, masterpiece, theatre, exhibition, translation и interpretation. Они помогают говорить о том, как создаётся и распространяется культурная известность.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74103" y="3360450"/>
            <a:ext cx="2313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входят в мировую культуру потому, что их творчество не ограничивается одной эпохой. Оно остаётся актуальным благодаря новым прочтениям, постановкам, переводам и постоянному интересу читателей и зрителей.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 реформаторы: влияние на историю
</a:t>
            </a:r>
            <a:endParaRPr lang="en-US" sz="2256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Martin Luther King Jr. известен как лидер движения за гражданские права. Его речи стали частью исторической памяти, потому что они объединяли моральный призыв, ясную цель и веру в ненасильственные изменения.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Nelson Mandela воспринимается как символ стойкости и примирения. Его имя связано с долгой борьбой против apartheid и с идеей, что политические перемены требуют терпения, принципиальности и ответственности перед обществом.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Simón Bolívar стал одной из ключевых фигур в истории независимости Латинской Америки. Его пример помогает объяснить, как лидерство связано не только с властью, но и с формированием новой нации.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660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и долг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Queen Elizabeth II часто упоминается как пример публичной ответственности и стабильности. В текстах о ней подчёркиваются duty, continuity и связь монархии с национальной идентичностью и исторической преемственностью.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97229" y="2895048"/>
            <a:ext cx="2459817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таких фигур подходят слова leader, activist, reformer, speech, movement, freedom, justice и nation. Они помогают точно показать, почему человек становится значимым для целой эпохи.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символом, когда архитектура, история и культурный образ воспринимаются как единое целое.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объекты и культурные ассоциации формируют образ города в мировой культуре.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знаменитых городов мира
</a:t>
            </a:r>
            <a:endParaRPr lang="en-US" sz="275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как мировые символы успеха
</a:t>
            </a:r>
            <a:endParaRPr lang="en-US" sz="242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Pele, Michael Jordan, Usain Bolt и Serena Williams стали мировыми символами благодаря рекордам, которые долго оставались эталоном. Их достижения показывают, что спорт запоминается через результат и стабильность.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спортсмена часто связана с победами на крупных турнирах и Олимпийских играх. Чемпионские титулы делают имя узнаваемым далеко за пределами одной страны и превращают его в знак профессионального мастерства.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спортивные звёзды воспринимаются как представители своей страны. Они становятся примерами для молодёжи, потому что соединяют личный успех, командный дух и чувство ответственности перед болельщиками.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говорить о словах achievement, competition, victory, record, champion, team spirit и inspiration. Эти слова особенно полезны, когда нужно объяснить, почему успех одного человека мотивирует других.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урока, 2025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мировой известности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фактор редко делает объект по-настоящему известным: чаще работает сочетание наследия, публичного внимания и узнаваемого образа.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 культурный смысл дают устойчивость, а медиа и туризм ускоряют распространение известности.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Дубай: город, который растёт вверх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 воспринимается как символ стремительного развития, потому что его силуэт формируют небоскрёбы, крупные торговые центры и масштабные транспортные проекты. Здесь особенно заметно, как современная архитектура становится частью международного образа города.
</a:t>
            </a:r>
            <a:endParaRPr lang="en-US" sz="790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Сингапур: порядок и связь с миром
</a:t>
            </a:r>
            <a:pPr algn="l" indent="0" marL="0">
              <a:lnSpc>
                <a:spcPct val="90000"/>
              </a:lnSpc>
              <a:buNone/>
            </a:pPr>
            <a:r>
              <a:rPr lang="en-US" sz="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часто описывают как cosmopolitan city, где технологии, финансы и удобная городская среда работают вместе. Его узнают по чистым улицам, деловой активности и роли важного узла международного общения.
</a:t>
            </a:r>
            <a:endParaRPr lang="en-US" sz="866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Нью-Йорк: ритм глобальной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and New York остаются центрами внимания благодаря музеям, бизнесу, университетам и культуре. Эти города показывают, как традиция и современность могут сосуществовать в одном пространстве, создавая динамичный и многослойный образ.
</a:t>
            </a:r>
            <a:endParaRPr lang="en-US" sz="790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как центры мирового внимания
</a:t>
            </a:r>
            <a:endParaRPr lang="en-US" sz="19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полезна для изучения английского языка
</a:t>
            </a:r>
            <a:endParaRPr lang="en-US" sz="1791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словарь по разделам places, people и culture. Учащиеся осваивают слова и выражения, которые легко применять в описании города, памятника, исторической личности или известного события.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фраз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is famous for, was born in, is located in, stands as a symbol of и is known around the world помогают строить точные и естественные предложения без лишней сложности.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монолога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удобно использовать для коротких устных ответов и сравнений. Он помогает связно объяснять, чем объект известен, где он находится и почему вызывает интерес у людей в разных странах.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и 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культурные факты запоминаются лучше абстрактных списков слов. Когда ученик связывает лексику с конкретным местом или личностью, английские выражения усваиваются быстрее и сохраняются дольше.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Знаменитость возникает из уникальности, длительного влияния и повторного упоминания в международной культуре.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знаменитых мест и людей
</a:t>
            </a:r>
            <a:endParaRPr lang="en-US" sz="2401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знаменитых мест и людей есть общие механизмы узнаваемости, несмотря на различие в их природе.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узнаётся через места и людей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 сохраняют память эпох, а выдающиеся люди меняют науку, культуру и общество. Эта тема помогает говорить по-английски точнее, богаче и увереннее, связывая язык с реальным миром.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2026-05-31T15:22:03Z</dcterms:created>
  <dcterms:modified xsi:type="dcterms:W3CDTF">2026-05-31T15:22:03Z</dcterms:modified>
</cp:coreProperties>
</file>