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Вымысел и реальность в художественном произведении
</a:t>
            </a:r>
            <a:endParaRPr lang="en-US" sz="2649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соединяет жизнь и воображение, создавая художественную правду.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писатель не копирует жизнь буквально
</a:t>
            </a:r>
            <a:endParaRPr lang="en-US" sz="2597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не пересказывает жизнь дословно: она отбирает главное, соединяет детали и превращает их в цельный сюжет. Поэтому даже сказка или фантастический рассказ часто говорит о настоящих чувствах и жизненных выборах.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Вымысел — это созданные автором события, герои, диалоги и целый мир произведения. Он может полностью отходить от реальности или опираться на реальные факты.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помощью писатель делает сюжет ярче и выразительнее. Необычные ситуации помогают сразу увидеть главную мысль текста и обратить внимание на важные поступки героев.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Вымысел не скрывает смысл, а раскрывает его. Через придуманные образы литература точнее показывает страх, дружбу, выбор, смелость и другие человеческие качества.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вымысел в литературе
</a:t>
            </a:r>
            <a:endParaRPr lang="en-US" sz="26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художественная реальность
</a:t>
            </a:r>
            <a:endParaRPr lang="en-US" sz="2422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произведения есть собственные законы, время и место действия. Этот мир может отличаться от обычной жизни, но внутри текста он выглядит цельным и понятным.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чудесные события в тексте подчиняются причинам и последствиям. Читатель верит происходящему, если поступки героев соответствуют характеру и ситуации.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действуют убедительно, потому что их поведение связано с чувствами, привычками и обстоятельствами. Благодаря этому они кажутся настоящими людьми.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Правдоподобие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реальность не обязана точно повторять действительность. Главное — чтобы она была внутренне убедительной и помогала понять смысл произведения.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предметов и быта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 вещей, одежда, еда, интерьер и узнаваемая речь сразу создают ощущение настоящей жизни. Читатель легче представляет время, место и обстановку, в которой живут герои.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реальные детали делают текст убедительным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ключ к характеру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яркая подробность может сказать о герое больше, чем длинное описание. По его манере говорить, привычкам и вещам вокруг него можно понять характер, настроение и положение в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вымысла и реальности в жанрах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измерения, а наглядное сравнение жанров по степени условности и правдоподобия.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и историческом романе реальная основа заметнее, а в сказке и фантастике сильнее работает вымысел.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по литературным жанрам для школьного анализа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Вымысел помогает выделить главную мысль произведения. Через необычные события писатель делает идею заметнее и не дает ей потеряться среди подробностей.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усиливает конфликт и показывает героя в непривычной ситуации. Так лучше видно, как человек ведет себя в страхе, радости, сомнении или испытании.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Придуманный сюжет делает текст более выразительным и запоминающимся. Образные события легче представить, а значит, они сильнее воздействуют на читателя.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вымысла литература говорит о важных ценностях: дружбе, совести, справедливости, смелости и выборе. Поэтому выдуманная история часто помогает понять настоящую жизнь.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автору нужен вымысел
</a:t>
            </a:r>
            <a:endParaRPr lang="en-US" sz="30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кажется убедительным, когда его жизнь связана с понятными каждому вещами: семьей, школой, дружбой, ошибками, обязанностями и повседневными переживаниями.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чувства делают персонажа близким читателю. Обида, радость, стыд, страх, надежда или зависть помогают узнать в герое себя или знакомого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воспринимается как живой, потому что его поступки можно понять и объяснить. Он не выглядит условной фигурой, а становится частью настоящего человеческого опыта.
</a:t>
            </a:r>
            <a:endParaRPr lang="en-US" sz="1153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реальность помогает понять персонажа
</a:t>
            </a:r>
            <a:endParaRPr lang="en-US" sz="26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различает вымысел и реальность
</a:t>
            </a:r>
            <a:endParaRPr lang="en-US" sz="1936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увидеть, где в тексте жизненная основа, а где авторская условность.
</a:t>
            </a:r>
            <a:endParaRPr lang="en-US" sz="8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и авторская свобода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берет реальные даты, события и имена, чтобы связать сюжет с настоящей историей и показать узнаваемую эпоху.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придумывает героев, диалоги и отдельные эпизоды. Это позволяет ярче раскрыть конфликт и провести нужную идею через сюжет.
</a:t>
            </a:r>
            <a:endParaRPr lang="en-US" sz="1735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 эпохи 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7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соединяются точные исторические приметы и авторская свобода. В результате произведение сохраняет историческую атмосферу и остается художественным текстом.
</a:t>
            </a:r>
            <a:endParaRPr lang="en-US" sz="1717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44629"/>
            <a:ext cx="3709500" cy="13692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сочетания вымысла и реальности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в разных произведениях реальная основа сочетается с авторским вымыслом и какие смыслы рождает это соединение.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реальная основа делает текст узнаваемым, а вымысел помогает яснее показать нравственный смысл.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говорят больше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 литературе не просто изображает вещь, а намекает на более глубокий смысл. Зеркало, дорога, огонь или море сразу вызывают у читателя ассоциации и настроение.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условность помогает понять идею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Условность делает мысль краткой и выразительной. Автор не объясняет всё прямо, а показывает образ, через который легче понять выбор героя, поиск пути или внутреннюю перемену.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условность как язык вымысла
</a:t>
            </a:r>
            <a:endParaRPr lang="en-US" sz="21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соединяет правду события и правду чувств: даже вымышленная сцена становится убедительной, если характеры и поступки звучат жизненно.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правды помогает увидеть литература
</a:t>
            </a:r>
            <a:endParaRPr lang="en-US" sz="295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художественного текста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соединяют вымысел с реальностью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точный разговор или предмет может сделать необычный сюжет близким и понятным читателю.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Лучшую опору на жизнь дают диалог и бытовая деталь; остальные средства усиливают достоверность и помогают создать цельный мир.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выразительной роли художественных средств в тексте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«Алисе в Стране чудес» почти всё построено на вымысле, но испытания героини понятны: любопытство, растерянность, взросление и поиск своего места в необычном мире.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«Тарасе Бульбе» история соединяется с художественным преувеличением: события становятся более яркими, а образы героев — сильнее и запоминаются благодаря авторской энергии.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 школе и семье события обычно похожи на повседневную жизнь, но писатель всё равно отбирает самые важные детали и строит вокруг них смысл.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текстов показывает: степень вымысла может быть разной, но задача литературы остаётся общей — раскрыть человека и его выбор.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примеры для сравнения
</a:t>
            </a:r>
            <a:endParaRPr lang="en-US" sz="2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художественный мир
</a:t>
            </a:r>
            <a:endParaRPr lang="en-US" sz="258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наблюдений рождается произведение.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4945" y="1451264"/>
            <a:ext cx="5049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читателю важно видеть оба слоя
</a:t>
            </a:r>
            <a:endParaRPr lang="en-US" sz="2266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замечать, что в тексте связано с жизнью, а что придумано автором, легче понять жанр, особенности сюжета и главную мысль произведения.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Вымысел часто прячет важную идею в образах и символах. Читатель, который видит оба слоя, быстрее понимает, о чём на самом деле говорит текст.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героям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чувства и поступки делают персонажей узнаваемыми. Тогда читатель замечает в них себя, друзей или знакомых и лучше понимает мотивы поведения.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увидеть, что литература не отрывается от мира, а по-своему объясняет его, показывая опыт людей через художественный образ.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88940"/>
            <a:ext cx="4231200" cy="2009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произведения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найти в тексте реальные детали, вымысел и авторский смысл.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вопросы помогают отделить факты от художественного замысла и увидеть, как текст создаёт смысл.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художественного текста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 в одном образе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произведение можно сравнить с зеркалом: оно не просто повторяет жизнь, а показывает её под особым углом, выделяя главное и незаметное в обычном.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зеркале рядом существуют реальный мир и образ вымысла. Их сопоставление делает смысл яснее и помогает читателю увидеть знакомые вещи по-новому.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зачем литературе нужны и вымысел, и реальность
</a:t>
            </a:r>
            <a:endParaRPr lang="en-US" sz="2669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Вымысел делает текст ярким и образным, а реальность придаёт ему убедительность. Вместе они создают художественную правду, которая помогает понять человека, время и нравственный выбор.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2026-05-22T18:07:24Z</dcterms:created>
  <dcterms:modified xsi:type="dcterms:W3CDTF">2026-05-22T18:07:24Z</dcterms:modified>
</cp:coreProperties>
</file>