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трапеции: определение, формула и применение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элементы трапеции и научимся находить её площадь по формуле.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геометрии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это четырёхугольник с одной парой параллельных сторон. На уроке мы познакомимся с её элементами, поймём смысл формулы площади и научимся применять её в задачах и на чертежах.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трапеции и их обозначения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 основаниями. Их обычно обозначают a и b. Именно эти отрезки участвуют в формуле площади и помогают сравнивать размеры фигуры по чертежу.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обозначается буквой h. Это перпендикулярное расстояние между основаниями, то есть кратчайший отрезок между параллельными сторонами. Именно высота показывает, насколько «высоко» расположены основания друг относительно друга.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обозначают S. Она измеряется в квадратных единицах: см², м² или мм². Чтобы получить правильный ответ, нужно не только подставить числа, но и сохранить единицы измерения.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непараллельные стороны называются боковыми. Они могут быть равными или разными, но в формуле площади напрямую не используются. Их длина важна для описания вида трапеции.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линии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чертеже показывают диагонали, чтобы лучше рассмотреть фигуру или решить более сложную задачу. Но для нахождения площади главными остаются только основания и высота.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основания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сначала находят две параллельные стороны: именно они образуют основания трапеции. Удобно сразу подписать их буквами a и b, чтобы не перепутать с боковыми сторонами.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прямой угол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обычно проводят пунктиром между основаниями и отмечают прямой угол в месте её опускания. Такой знак помогает увидеть, что высота перпендикулярна основаниям, а не совпадает с наклонной стороной.
</a:t>
            </a:r>
            <a:endParaRPr lang="en-US" sz="878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оставшиеся стороны соединяют концы оснований и называются боковыми. Они могут быть наклонными или одной из них может быть перпендикуляр к основанию, если речь идёт о прямой трапеции.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трапеция на чертеже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площади зависит от оснований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фигуры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две одинаковые трапеции и соединить их, получится параллелограмм. Такой приём помогает увидеть связь между площадью трапеции и площадью более простой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площадь зависит от обоих оснований и от высоты. Чем больше сумма оснований или чем выше фигура, тем больше её площадь.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площади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трапеция составляет ровно половину параллелограмма. Поэтому площадь нужно разделить на 2. Именно так появляется формула S = (a + b) · h / 2.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основа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полученного параллелограмма основание равно сумме оснований трапеции, то есть a + b. Высота при этом остаётся прежней, потому что расстояние между параллельными линиями не меняется.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трапеции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по чертежу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что означает каждое обозначение и как записывается формула площади.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 формула площади трапеции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 расстояние между основаниями, а не длину боковой стороны. Формула использует оба основания одновременно и даёт ответ в квадратных единицах.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«Трапеция»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высота одинакова, поэтому видно влияние именно суммы оснований. Это удобно при сравнении фигур с одинаковой «высотой» на чертеже.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изменении оснований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фиксированной высоте площадь растёт вместе с суммой оснований. Чем шире трапеция по основаниям, тем больше её площадь.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h = 4 см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перевод величин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 решением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встречаются разные единицы, сначала переводят их в одну систему, а уже потом подставляют в формулу. Такой порядок помогает избежать путаницы.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единицы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все длины нужно привести к одной системе: сантиметрам, метрам или миллиметрам. Иначе формула даст неверный результат, даже если числа подобраны правильно.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сантиметры и миллиметры без перевода. Даже небольшое различие в единицах может заметно изменить ответ и привести к ошибке в задаче.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см², м² или мм². Это показывает, что измеряется не длина, а величина поверхности фигуры.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посмотреть на единицы в условии и в ответе. Если всё записано одинаково и площадь указана в квадратных единицах, решение оформлено верно.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 на рисунке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Пунктирный отрезок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обычно показывают пунктирной линией, проведённой перпендикулярно к одному из оснований. Такой способ наглядно выделяет именно расстояние между параллельными сторонами, а не наклонную боковую сторону.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прямого угла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полезно ставить маленький квадрат в месте, где высота пересекает основание. Это помогает быстро увидеть перпендикуляр и не перепутать высоту с любой другой линией.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трапеция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одна из боковых сторон образует прямой угол с основанием. Поэтому она может одновременно быть и боковой стороной, и высотой, что удобно при решении задач.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вычислении площади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двух оснований берут все четыре стороны трапеции. В формуле участвуют только параллельные стороны, потому что именно они задают размер фигуры по её ширине.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деление на два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ошибка — вычислить сумму оснований, умножить её на высоту и остановиться. В формуле обязательно есть деление на 2, иначе площадь получится вдвое больше.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высоту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часто ошибочно принимают за наклонную боковую сторону. На самом деле это перпендикулярное расстояние между основаниями, поэтому оно должно образовывать прямой угол с ними.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измерение записано в сантиметрах, а другое в миллиметрах, ответ будет неверным. Перед подстановкой все длины нужно перевести в одну систему единиц.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читают чертёж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основания иногда определяют по привычке, а не по признаку параллельности. Полезно каждый раз проверять, какие стороны лежат на параллельных прямых, прежде чем считать.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 по чертежу трапеции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вычислении площади по рисунку и данным измерений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вычислений по одной и той же формуле. Меняются только размеры оснований и высоты, поэтому легко увидеть связь между числами и результатом.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трапеции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формуле площадь зависит от суммы оснований и высоты: чем больше эти величины, тем больше результат.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«Площадь трапеции»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все фигуры сравниваются при одной высоте. Это помогает увидеть, что одинаковая высота не означает одинаковую площадь.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фигур при одинаковой высоте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важна, но решающим остаётся способ задания основания: у трапеции площадь определяется суммой двух оснований, а не одним размером.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вычисления для сравнения фигур при общей высоте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62296" y="3144761"/>
            <a:ext cx="2835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равнобедренная трапеции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трапеция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трапеции одна боковая сторона перпендикулярна основаниям. Поэтому высоту можно сразу увидеть на чертеже и не искать дополнительное построение.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равнобедренной трапеции боковые стороны равны, а фигура имеет ось симметрии. Это облегчает анализ рисунка и помогает аккуратно находить нужные элементы.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внешние различия, для обеих трапеций используют одну и ту же формулу площади. Важно только правильно определить основания и высоту.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расчёт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a, b и h, порядок вычислений не меняется. Сначала складывают основания, затем умножают на высоту и делят результат на два.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чертежи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мебели, упаковке и графическом дизайне трапеция часто появляется как элемент композиции. Геометрический расчёт помогает заранее понять, сколько материала потребуется на изготовление.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встречаются в фасадах, окнах, декоративных вставках и крышах. Зная площадь, можно точнее оценить количество отделочных материалов и снизить лишние расходы.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 рампы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пандусов и наклонных площадок трапеция помогает описывать форму участка. Расчёт площади нужен, чтобы определить покрытие, краску или плитку.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участков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клумб, грядок и газонов трапециевидный контур позволяет быстро оценить площадь земли. Для этого измеряют основания и высоту, а не наклонные стороны.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в реальной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показывает, что формула площади работает не только вперёд, но и назад: по известной площади можно найти недостающий элемент трапеции.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2S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в формуле для нахождения неизвестной высоты или основания.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трапеции S = (a + b) · h / 2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большей высоте линия лежит выше. При одинаковой сумме оснований площадь меняется линейно и предсказуемо.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площадь трапеции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пропорционально высоте и сумме оснований. Увеличение любого из них даёт больший результат, но только через общую сумму a + b.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расчёты по формуле S = (a + b) · h / 2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 теме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70560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параллельные стороны трапеции и объясни, почему именно их используют в формуле площади.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73292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Формула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Объясни, зачем в выражении есть деление на два и что означает сумма оснований.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87929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Вид трапеции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прямую трапецию с обычной и скажи, чем она удобна при нахождении высоты.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026803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Высота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Покажи, где расположен перпендикуляр между основаниями, и как его отличить от боковой стороны.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41440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Единицы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правильные единицы площади после вычисления и объясни, почему их нужно записывать с квадратом.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урока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находят по формуле S = (a + b) · h / 2. Если правильно определить основания, высоту и единицы измерения, задача решается быстро и без ошибок.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2026-06-03T12:47:24Z</dcterms:created>
  <dcterms:modified xsi:type="dcterms:W3CDTF">2026-06-03T12:47:24Z</dcterms:modified>
</cp:coreProperties>
</file>