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подвижные и умные моллюски океана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головоногие моллюски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головоногие и зачем их изучают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встречаются почти во всех морях и океанах — от мелководий до больших глубин. Они охотятся, маскируются и быстро приспосабливаются к среде, поэтому помогают учёным понять, как устроена жизнь в море.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класса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осьминогов восемь рук, мягкое тело и нет наружной раковины. Они чаще держатся у дна, прячутся в укрытиях и хорошо чувствуют себя среди камней и водорослей.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 отличаются вытянутым телом и двумя длинными ловчими щупальцами. Они быстро плавают в толще воды и используют скорость, чтобы охотиться и уходить от врагов.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Каракатицы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Каракатицы тоже имеют восемь рук и два щупальца, но особенно известны умением менять окраску. Внутри у них есть твёрдая пластинка, помогающая сохранять форму тела.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Наутилусы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Наутилусы отличаются наружной раковиной и множеством коротких щупалец без присосок. Это более древняя группа, сохранившая признаки, которые редко встречаются у других головоногих.
</a:t>
            </a:r>
            <a:endParaRPr lang="en-US" sz="12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головоногих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головоногих заметно отличаются форма тела, способ движения и наличие раковины.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признакам легко увидеть, что каждая группа приспособлена к своей среде и образу жизни по-разному.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общим признакам основных групп головоногих моллюсков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головоногих моллюсков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 мантия
</a:t>
            </a:r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головоногого состоит из крупной головы и мантии, которая прикрывает внутренние органы. На голове расположены глаза, а у рта — руки или щупальца, помогающие ловить добычу и удерживать её.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 присоски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прочный клюв, похожий на птичий. Он помогает разрывать пищу. На щупальцах и руках часто находятся присоски, благодаря которым добыча удерживается очень крепко.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Воронка для 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воронка служит не только для выброса воды, но и для быстрого движения. Через неё животное может резко толкаться в воде и менять направление почти мгновенно.
</a:t>
            </a:r>
            <a:endParaRPr lang="en-US" sz="11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реактивное движение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головоногие используют воду для резкого движения вперёд.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передвижения разных головоногих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 чаще передвигается у дна, а кальмар и каракатица больше полагаются на плавание в толще воды.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животное охотится в открытой воде, тем важнее для него высокая скорость и резкая смена направления.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шкала по описанию способов передвижения трёх групп
</a:t>
            </a:r>
            <a:endParaRPr lang="en-US" sz="7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сердца работают у осьминога одновременно, помогая ему жить активно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 и их родственники — хищники, которым нужна быстрая реакция и хороший обмен веществ, чтобы ловить подвижную добычу.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по биологии головоногих моллюсков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 изменение окраски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Хроматофоры в коже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головоногих содержит специальные клетки с пигментами. Они позволяют быстро менять цвет и делать животное менее заметным на фоне песка, камней или водорослей.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с фоном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умеют повторять рисунок окружающей среды. Благодаря этому осьминог или каракатица могут почти исчезать на фоне морского дна, если остаются неподвижными.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 каракатиц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Каракатицы считаются мастерами маскировки. Они меняют не только цвет, но и узор кожи, создавая очень точное сходство с окружающей поверхностью.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охота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окраски помогает не только прятаться, но и подкрадываться к добыче. Для морских хищников это важное средство выживания и успеха на охоте.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поведение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мозг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головоногих самый сложный мозг среди моллюсков. Он помогает быстро принимать решения, запоминать опыт и выбирать подходящее поведение в разных ситуациях.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запоминают места, узнают знакомые объекты и могут находить дорогу в своём районе обитания. Это особенно полезно при поиске пищи и укрытий.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 опыте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способны учиться: если что-то оказалось опасным или бесполезным, они меняют поведение. Такое качество редко встречается у беспозвоночных.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подвижность и охота требуют мгновенной реакции. Поэтому нервная система головоногих помогает им быстро замечать угрозу, менять направление и спасаться от врагов.
</a:t>
            </a:r>
            <a:endParaRPr lang="en-US" sz="12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головоногих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как у охотника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головоногих очень крупные глаза, которые помогают замечать движение и различать добычу даже при слабом свете. По строению они напоминают глаза позвоночных, хотя возникли независимо.
</a:t>
            </a:r>
            <a:endParaRPr lang="en-US" sz="1292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и присоски
</a:t>
            </a:r>
            <a:pPr algn="l" indent="0" marL="0">
              <a:lnSpc>
                <a:spcPct val="100000"/>
              </a:lnSpc>
              <a:buNone/>
            </a:pPr>
            <a:r>
              <a:rPr lang="en-US" sz="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руках и щупальцах расположены присоски с чувствительными рецепторами. Они позволяют не только удерживать добычу, но и «ощупывать» окружающее пространство, определяя форму и текстуру предметов.
</a:t>
            </a:r>
            <a:endParaRPr lang="en-US" sz="1202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тоже чувствует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головоногих содержит чувствительные клетки, реагирующие на прикосновение и изменения среды. Это помогает быстро замечать опасность, прятаться и точнее управлять маскировкой во время охоты.
</a:t>
            </a:r>
            <a:endParaRPr lang="en-US" sz="12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приспособления головоногих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головоногих используют свои способы защиты в зависимости от условий жизни и подвижности.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у головоногих связана с образом жизни: донные виды чаще прячутся, а быстро плавающие чаще спасаются рывком и чернилами.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биологии головоногих моллюсков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яиц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в укрытом месте, чтобы защитить потомство от хищников и течений.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кладки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самка сторожит яйца, а иногда почти не питается, пока молодые не начнут вылупляться.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без личинки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яиц выходят маленькие, но уже похожие на взрослых животные. У них нет стадии личинки, поэтому развитие идёт сразу к самостоятельной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головоногих моллюсков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 очень большой разброс размеров: от нескольких сантиметров до гигантов длиной более 10 метров.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головоногих включает и миниатюрные, и очень крупные формы; размеры связаны с образом жизни, средой обитания и способом передвижения.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размерам представителей класса головоногих моллюсков
</a:t>
            </a:r>
            <a:endParaRPr lang="en-US" sz="7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Охотники среднего звена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ловят рыбу, креветок и крабов, поэтому помогают регулировать численность мелких морских животных. Но и сами они важны для крупных хищников, которые входят в морскую пищевую цепь. На схеме это звено находится в центре.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 для 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изучают головоногих, чтобы понять, как устроены зрение, нервная система и поведение сложных морских животных. Их способности к маскировке и быстрой реакции особенно интересны для наблюдений и опытов.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разными хищниками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становятся добычей рыб, дельфинов, тюленей и китов. Поэтому одна и та же группа животных соединяет в море несколько уровней питания и показывает, насколько всё в природе взаимосвязано.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в морской жизни и науке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головоногих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осьминогов действительно три сердца: два перекачивают кровь к жабрам, а одно — по всему телу. Такой механизм помогает эффективно снабжать организм кислородом.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 гемоцианином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крови головоногих содержится гемоцианин, а не гемоглобин, как у человека. Поэтому кровь у них выглядит голубоватой и помогает переносить кислород в морской воде.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у наутилуса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Наутилус отличается от большинства головоногих тем, что у него сохранилась наружная раковина. Она выглядит как спираль и служит защитой и опорой.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Чернила для 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Кальмары и каракатицы выпускают чернильное облако, когда им угрожает опасность. Оно сбивает хищника с толку и даёт животному несколько секунд для побега.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в морской экосистеме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пищевых связей в море и места головоногих в ней.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разные виды головоногих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головоногих выбирают разные части моря: это связано с глубиной, температурой и наличием укрытий.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 помогает понять образ жизни вида: донные формы чаще прячутся, а обитатели толщи воды обычно лучше приспособлены к длительному плаванию.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местам обитания головоногих моллюсков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морской среды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моря мешает дыханию, охоте и размножению головоногих. Сокращение мусора и вредных стоков помогает сохранить условия, в которых они живут и прячутся.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влияет на распределение морских животных и может нарушать привычные места обитания. Для головоногих это особенно важно, потому что они чувствительны к условиям среды.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Разумный вылов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лов рыбы меняет всю пищевую цепь. Если добычи становится меньше, это отражается и на головоногих, и на крупных хищниках, которые ими питаются.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зоны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заповедники защищают места, где головоногие прячутся, охотятся и откладывают яйца. Такие территории помогают сохранять не только отдельные виды, но и всю экосистему.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головоногие моллюски так необычны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Головоногие моллюски соединяют мягкое тело, быструю реакцию, сложное поведение и удивительные способы защиты. Именно поэтому они так хорошо приспособлены к жизни в море и особенно интересны для изучения.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2026-05-29T20:06:21Z</dcterms:created>
  <dcterms:modified xsi:type="dcterms:W3CDTF">2026-05-29T20:06:21Z</dcterms:modified>
</cp:coreProperties>
</file>