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629" y="373500"/>
            <a:ext cx="3789691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символизм: как звучание слова связано со смыслом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звучание слова создаёт образ, настроение и эмоциональный отклик.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выразительность в курсе 9 класса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изучают, как фонетика помогает языку быть выразительным. Звуки, их повторы и сочетания способны усиливать смысл, создавать образ и делать речь более запоминающейся.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звуковой символизм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 не означает, что звук сам по себе имеет точный смысл. Он вызывает устойчивое впечатление, которое связано с привычным опытом слышать и различать речь.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Ассоциация, а не перевод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сочетания воспринимаются как мягкие и плавные, другие — как резкие, тяжёлые или быстрые. Такое ощущение возникает ещё до осмысления слова и влияет на общее восприятие.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от звучания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легче заметить в междометиях, звукоподражаниях, коротких словах и названиях. В них звучание работает особенно ярко и часто усиливает эмоциональную окраску.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в коротких словах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 проявляется в разговорной речи, поэзии и названиях. Он помогает не только передавать сообщение, но и создавать настроение, образ, интонацию.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в разных видах речи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 твёрдые звуки в русском языке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Сонорные и некоторые свистящие согласные в определённых сочетаниях часто воспринимаются как мягкие, плавные и спокойные. Они создают ощущение нежности, лёгкости и постепенного движения.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 взрывные согласные обычно звучат более отчётливо, резко и энергично. Такое звучание связано с впечатлением удара, силы, чёткости или внезапного действия.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звучание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Разницу особенно хорошо видно в сопоставлении слов с разной звуковой окраской. Например, «листья» и «гром» или «мелкий» и «треск» вызывают совсем разные ассоциации.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 словах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остаётся прежним, но звуковой состав делает образ ярче. Поэтому одно слово может восприниматься как тихое и мягкое, а другое — как громкое и напряжённое.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усиливает образ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вызывают разные впечатления
</a:t>
            </a:r>
            <a:endParaRPr lang="en-US" sz="300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звук может входить сразу в несколько ассоциативных групп, поэтому восприятие зависит от сочетания в слове.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мягкие и резкие впечатления; остальные группы дополняют их и делают образ более сложным.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«Звуковой символизм».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связывает звук и смысл
</a:t>
            </a:r>
            <a:endParaRPr lang="en-US" sz="2572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опыт слуха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соотносит звучание слова с тем, что уже слышал в жизни. Если звук напоминает шорох, удар или протяжность, мозг быстро связывает его с похожим впечатлением.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эмоцией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совпадает с привычным ощущением, слово становится выразительнее. В результате оно не только называет предмет или действие, но и передаёт эмоциональный оттенок.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распознавание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Слуховое впечатление возникает почти мгновенно, ещё до подробного анализа слова. Поэтому некоторые слова легче запоминаются и сильнее влияют на настроение и образ в сознании.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 реальные звуки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могут напоминать тихое движение, свист или шорох. Взрывные согласные ассоциируются с резким действием, а протяжные гласные — с широтой, растянутостью и спокойствием.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96513"/>
            <a:ext cx="4791900" cy="233957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типичные ассоциации в русском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звуки и их сочетания связаны с наиболее частыми впечатлениями и примерами 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зависят не от одного звука, а от их сочетания; особенно заметны мягкость, резкость, шорох и светлое звучание.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над звуковой организацией русских слов.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Звукоподражание и звуковой символизм: в чём разница?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повторяет звук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«мяу», «тик-так», «бах» и «ж-ж-ж» почти прямо передают слышимый шум или голос. Здесь звучание специально приближено к реальному источнику, поэтому смысл узнаётся сразу.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создаёт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«шёпот», «сверкать», «грохот», «шелест» звук не копирует реальность буквально, но помогает её почувствовать. Слово не только называет действие, но и рисует слуховой образ, который легко представить.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звук создаёт образ слова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звучание слова превращается в эмоциональный образ и помогает запоминанию.
</a:t>
            </a:r>
            <a:endParaRPr lang="en-US" sz="15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 в поэтической речи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стихотворении повтор звуков может сделать строку более зримой и слышимой. Читатель не только понимает смысл, но и ощущает шорох, плавность, напряжение или резкость.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работает на образ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часто передают тихое движение, свист, тревогу и скрытую динамику. Сонорные л, м, н, наоборот, создают мягкость, плавность и спокойное, ровное звучание строки.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 сонорные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строке много твёрдых согласных, она звучит более напряжённо и отрывисто. Такое построение помогает передать силу, удар, резкое движение или внезапное изменение.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согласные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стиха работает вместе с ритмом, рифмой и интонацией. Поэтому звук в поэзии не украшение, а важный способ создать настроение и усилить смысл.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художественного смысла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звучание влияет на настроение строки
</a:t>
            </a:r>
            <a:endParaRPr lang="en-US" sz="30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работает вместе с ритмом: один и тот же смысл может звучать мягче или жёстче в зависимости от набора согласных и гласных.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строке шипящих, взрывных и повторов, тем сильнее напряжение и резкость; сонорные и протяжные гласные обычно смягчают тон.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звуковой выразительности по материалам урока русского языка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 в названиях и рекламе
</a:t>
            </a:r>
            <a:endParaRPr lang="en-US" sz="2981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 звонкие звуки помогают названию звучать решительно и динамично. Такое слово быстрее привлекает внимание и создаёт ощущение мощности, уверенности и движения вперёд.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сила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 удобное для произношения слово легче удержать в памяти. Если его звучание приятно, человек чаще повторяет его и быстрее узнаёт в рекламе, книге или игре.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и открытые гласные делают название спокойным, дружелюбным и более тёплым. Именно поэтому они часто подходят для детских товаров, сервисов и доброжелательных брендов.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мягкость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звучания разных слов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звуки заметнее всего в слове и какое впечатление они создают у слушателя.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поддерживается его звучанием: одни сочетания усиливают ощущение мягкости, другие — резкости, шума или силы.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звуковой окраской слов на уроке русского языка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облик слов в именах и географических названиях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звучит мягко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имена и названия воспринимаются как лёгкие и плавные благодаря сонорным согласным и открытым гласным. Такое звучание вызывает ощущение спокойствия, дружелюбия и доверия, даже если человек ещё не знает значения слова.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как 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слышит звучание, а уже потом узнаёт смысл. Поэтому удачное имя или топоним может сразу вызвать нужный образ: быстрое, светлое, спокойное или, наоборот, мощное и решительное.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и строгое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названии много твёрдых согласных и коротких слогов, оно кажется более собранным и строгим. Такое впечатление часто используют, когда хотят подчеркнуть силу, серьёзность или официальность имени, города или бренда.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чаще встречаются в «мягких» и «резких» словах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зависит не только от отдельных звуков, но и от их сочетания, порядка и повторяемости внутри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слова чаще опираются на сонорные и светлые гласные, а резкие — на твёрдые согласные; общий тон создаёт вся звуковая форма.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 учебного анализа звуковой окраски слов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звуковой символизм помогает понимать язык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 помогает замечать, как поэт создаёт настроение строки не только смыслом, но и повтором звуков, ритмом и интонацией. Это делает чтение внимательнее и глубже.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поэзии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отдельных слов удобно смотреть, как звучание поддерживает образ. Тогда становится понятнее, почему одни слова кажутся мягкими, а другие — резкими, шумными или торжественными.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слов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названий важно, чтобы слово было не только понятным, но и удачно звучало. Звуковая форма помогает вызвать нужное первое впечатление и лучше запомниться.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названий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звуковым символизмом показывают, что фонетика связана с выразительностью речи. Это помогает увидеть в звуках не только произношение, но и их художественную роль.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фонетики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звуковой окраски слова
</a:t>
            </a:r>
            <a:endParaRPr lang="en-US" sz="318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шаг за шагом определить, создаёт ли звучание слова особое впечатление.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особенности восприятия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звук люди связывают с разными образами, потому что их опыт чтения, речи и наблюдений не совпадает. Поэтому звуковые ассоциации нельзя считать одинаковыми для всех.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жизненный опыт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восприятие влияет возраст, частота чтения и привычка вслушиваться в слово. Чем больше человек работает с текстами, тем точнее он замечает звуковую окраску речи.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привычка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звучать по-разному в шутке, стихотворении, разговоре или учебном тексте. Контекст меняет настроение высказывания и влияет на то, какое впечатление создаёт звук.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контекст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 показывает вероятные ассоциации, а не строгий закон. Иногда звучание усиливает смысл, но иногда почти не влияет на него — это нормально для живого языка.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абсолютное правило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звукового символизма
</a:t>
            </a:r>
            <a:endParaRPr lang="en-US" sz="318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звуковые признаки чаще связаны с определёнными впечатлениями и где явление заметнее всего.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 проявляется через эмоциональную окраску слова, а особенно ясно — в коротких словах, поэзии и названиях.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по материалам урока русского языка
</a:t>
            </a:r>
            <a:endParaRPr lang="en-US" sz="13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 часть смысла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символизм показывает, что слово воздействует не только значением, но и звучанием. Это помогает точнее понимать поэзию, лучше чувствовать речь и видеть, как фонетика делает язык выразительнее.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2026-05-29T06:58:13Z</dcterms:created>
  <dcterms:modified xsi:type="dcterms:W3CDTF">2026-05-29T06:58:13Z</dcterms:modified>
</cp:coreProperties>
</file>