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Двудольные и семейства Розоцветные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– важная группа покрытосеменных с уникальными признаками и богатым разнообразием розоцветных.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– крупнейшая ветвь покрытосеменных с множеством семейств. Розоцветные распространены почти на всех континентах и имеют большое экологическое и экономическое значение.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контекст: место двудольных и розоцветных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двудольных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стержневая с развитым главным корнем, обеспечивающим глубокое закрепление и питание растения. Это важный адаптивный признак двудольных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имеют в семени две семядоли, что отличает их от однодольных. Листья обычно с сетчатым жилкованием, часто оснащены черешками, что облегчает движение и питание.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двудольных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Членистость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двудольных обычно имеют пять или четыре части в каждом из своих слоев. Такая структура способствует разнообразию форм и адаптации к опылителям.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околоцветник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состоит из чашечки и венчика. Чашечка защищает внутренние части цветка, а венчик привлекает насекомых яркими лепестками.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лепестки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цветка двудольных обычно не сросшиеся, что позволяет легко взаимодействовать с насекомыми для опыления и способствует эффективному размножению.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и однодольные: сравнительная таблица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двудольных и однодольных помогают систематизировать покрытосеменные растения и понять их адаптацию к среде.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семядолях, листьях и корнях важны для классификации и экологии растений.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Розоцветные: определение и разнообразие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представлены кустарниками, деревьями и травами. Это разнообразие позволяет им занимать разные экологические ниши и успешно конкурировать в природе.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розоцветных обычно сложные или сильно рассечённые, что увеличивает площадь фотосинтеза и способствует лучшему адаптационному потенциалу.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 ароматные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представители имеют яркие и ароматные цветы, привлекающие опылителей. Например, садовая роза отличается эффектной формой и сильным запахом.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1429"/>
            <a:ext cx="160200" cy="165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Розоцветных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наблюдается в умеренных широтах, где климат способствует развитию множества видов розоцветных.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широко распространены в лесах и садах Северной Америки, играя важную роль в экосистемах региона.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 пустынях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пустынных зонах розоцветные встречаются крайне редко из-за нехватки влаги и экстремальных условий.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успешно акклиматизированы в Австралии и Южной Африке, расширяя географию семейства.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 у Розоцветных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у всех представителей розоцветных имеются хорошо развитые прилистники – небольшие листовые образования у основания листа, которые выполняют защитную и поддерживающую функции.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простыми, как у яблони и черёмухи, или сложными, как у малины и розы. Такая вариативность помогает растениям адаптироваться к различным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цветков Розоцветных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розоцветных преимущественно правильные, с пятью лепестками, обеспечивая симметрию и удобство опыления насекомыми.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двойной – состоит из чашелистика и венчика, что увеличивает защиту репродуктивных органов и привлекательность цветка.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Тычиночный аппарат представлен многочисленными тычинками, что повышает шансы на успешное опыление и образование плодов.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разнообразны: кисти, зонтики, щитки и одиночные цветки, что отражает адаптацию к разным типам опылителей.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семействе Розоцветные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его типы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яблони – яблоко, имеющее сочную мякоть и семена внутри. Оно широко знакомо и питательно, используясь в пищевой промышленности по всему миру.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Костянка сливы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сливы плод – костянка с твёрдой косточкой внутри. Это обеспечивает защиту семян и способствует распространению через животных, которые поедают плоды.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Сборная костянка малины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Малина образует сборные костянки – множество маленьких сочных плодиков, объединённых общей плодоножкой. Это способствует лёгкому сбору и потреблению.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обеспечивают пищей множество насекомых, включая пчёл и бабочек, а их густая листва служит убежищем для мелких птиц и млекопитающих.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участвуют в поддержании биоразнообразия лугов и лесных опушек, создавая среду обитания для разнообразных организмов, обеспечивая стабильность экосистем.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розоцветных выделяют нектар и ароматические вещества, которые привлекают опылителей, способствуя обмену генетическим материалом и плодородию окружающих растений.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Розоцветных растений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роды и виды Розоцветных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роды, количество видов, основные регионы распространения и хозяйственное значение, подчёркивая разнообразие и важность семейства Розоцветные.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отличается богатым видовыми составом и разнообразным хозяйственным применением, объединяя плодовые, декоративные и лекарственные растения.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ботаническая энциклопедия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видового разнообразия ключевых родов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видовое разнообразие проявляется у шиповника и малины, что отражает их адаптацию к разным природным условиям.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обладают значительным видовым разнообразием, что обеспечивает их экологическую и хозяйственную значимость.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ботаническая энциклопедия,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растений семейства Розоцветные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виды, например, розы и спиреи, украшают парки и улицы городов, способствуя созданию комфортной и эстетичной городской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включают большинство популярных плодовых культур, таких как яблоня, груша и вишня, которые выращиваются в садах и на фермах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витамина C в плодах шиповника обеспечивает витаминную поддержку и широко используется в народной медицине.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8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2500 мг/100 г
</a:t>
            </a:r>
            <a:endParaRPr lang="en-US" sz="5984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фитотерапии,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на содержание витамина C в плодах шиповника, что делает их мощным природным средством для укрепления иммунитета.
</a:t>
            </a:r>
            <a:endParaRPr lang="en-US" sz="20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Розоцветных: вредители и болезни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является одним из главных вредителей, вредя листьям и замедляя рост растений посредством высасывания сока.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Яблонная плодожорка наносит заметный вред плодам, снижая их качество и объёмы урожая, что приводит к существенным экономическим потерям.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применяются биопрепараты и агротехнические методы, которые уменьшают распространение болезней и способствуют укреплению здоровья растений.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в истории, искусстве и традициях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символ красоты и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роза ассоциируется с романтикой и красотой, её образ широко используется в литературе, живописи и декоративном искусстве по всему миру.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в мифологии и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играет важную роль в мировых мифах — например, «золотое яблоко раздора» в древнегреческой мифологии и сказаниях русских народов, символизируя искушение и знание.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 в народных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цветы розоцветных часто используются в праздниках и обрядах, где они символизируют изобилие, здоровье и плодородие, сохраняя связь с культурными корнями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Розоцветных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розы «Казанлык» славится своим ароматом и используется для производства ценного болгарского розового масла, популярного в парфюмерии и косметике.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стала первым растением с полностью расшифрованным геномом в 2010 году, что открыло новые возможности в селекции и биотехнологии.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малины содержат катехины — антиоксиданты, которые помогают укреплять иммунную систему и защищать организм от различных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перспективы Розоцветных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разрабатывают новые сорта с улучшенной устойчивостью к болезням, что снижает потребность в химической защите растений.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направлены на увеличение содержания витаминов и антиоксидантов в плодах для повышения их пищевой ценности и пользы для здоровья.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генетика окраски цветков и плодов, что расширяет возможности декоративного садоводства и повышает эстетическую привлекательность видов.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исследования по созданию лекарственных и пищевых продуктов на основе розоцветных, что открывает новые рынки и применения.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Розоцветные: важные растения для природы и человека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Розоцветные играет ключевую роль в поддержании экосистем, а также занимает значимое место в питании, медицине и культуре, что требует заботы и сохранения их 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2026-05-08T16:47:09Z</dcterms:created>
  <dcterms:modified xsi:type="dcterms:W3CDTF">2026-05-08T16:47:09Z</dcterms:modified>
</cp:coreProperties>
</file>