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предлоги: что важно знать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помогают точно говорить о месте, времени и движении.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в английском: зачем они нужны
</a:t>
            </a:r>
            <a:endParaRPr lang="en-US" sz="2864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связывают слова и помогают сделать английскую фразу точной. Без них трудно ясно сказать, где что находится, когда происходит действие и как оно движется.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предлоги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9150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уточняют смысл высказывания: answer in class, meet on Monday, go to school. Без них фраза часто звучит слишком общей или незавершённой.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79050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речи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635125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выбирать не перевод, а значение. Один и тот же предлог может работать по-разному, поэтому важно смотреть на ситуацию, а не на отдельное слово.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635025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 смыслу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4794425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смыслу предлоги делятся на несколько групп: место, время, направление и устойчивые выражения. Это упрощает запоминание и помогает быстрее находить нужную модель.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794325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6950400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полезно учить не только отдельные предлоги, но и готовые сочетания. Тогда фразы звучат естественно и меньше ошибок появляется в письменной и устной речи.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6950300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модели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9150" y="360000"/>
            <a:ext cx="69276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предлог: мини-словарик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94225" y="1681899"/>
            <a:ext cx="4699800" cy="289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 — служебное слово. Оно не называет предмет или действие, а показывает связь между словами и уточняет их значение в предложении.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884750" y="1474050"/>
            <a:ext cx="4309200" cy="163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такое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94225" y="2370555"/>
            <a:ext cx="4699800" cy="289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означает «в», on — «на», at — «у» или «в» в зависимости от контекста. Эти слова часто становятся основой первых правил.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884750" y="2162706"/>
            <a:ext cx="4309200" cy="163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значения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94225" y="3059212"/>
            <a:ext cx="4699800" cy="289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обычно показывает направление к цели, а from — исходную точку. Такие предлоги особенно важны, когда речь идёт о движении или маршруте.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884750" y="2851362"/>
            <a:ext cx="4309200" cy="163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движения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494225" y="4436524"/>
            <a:ext cx="4699800" cy="289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сочетания нужно запоминать целиком: look at, listen to, depend on. В них предлог не переводится отдельно, а входит в устойчивую пару.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884750" y="4228675"/>
            <a:ext cx="4309200" cy="163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пары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494225" y="3747868"/>
            <a:ext cx="4699800" cy="289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часто стоит перед существительным, местоимением или герундием. Поэтому полезно сразу замечать, какое слово идёт после него, и не пропускать эту связь.
</a:t>
            </a:r>
            <a:endParaRPr lang="en-US" sz="800" dirty="0"/>
          </a:p>
        </p:txBody>
      </p:sp>
      <p:sp>
        <p:nvSpPr>
          <p:cNvPr id="20" name="Text 11"/>
          <p:cNvSpPr txBox="1"/>
          <p:nvPr/>
        </p:nvSpPr>
        <p:spPr>
          <a:xfrm>
            <a:off x="884750" y="3540019"/>
            <a:ext cx="4309200" cy="163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какими словами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предлог по смыслу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предлога по типу связи между словами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966"/>
            <a:ext cx="8428500" cy="19589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in, on, at: основные значения места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57800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употребляется для закрытого пространства и больших областей: in the room, in the city. Он показывает, что объект находится внутри границ или объёма.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57800" y="136902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 — внутри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230501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используется для поверхности: on the desk, on the wall. Этот предлог подходит, когда предмет опирается на плоскость или расположен сверху.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230501" y="136902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 — на поверхности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6103203" y="1838428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обозначает точку или конкретное место: at the bus stop, at school. Ошибка on the room неверна, потому что речь не о поверхности.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103203" y="1369025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 — точка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800" y="1580263"/>
            <a:ext cx="3402300" cy="30966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и между: next to, between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936525" y="2075667"/>
            <a:ext cx="2319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to означает «рядом с». Этот предлог показывает близкое расположение двух объектов: The library is next to the school. Расстояние между ними совсем небольшое.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936525" y="1647617"/>
            <a:ext cx="1933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to — рядом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525948" y="2075667"/>
            <a:ext cx="2319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Between означает «между» и обычно относится к двум объектам или двум сторонам. The park is between the shops — понятный пример такой связи.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25948" y="1647617"/>
            <a:ext cx="1933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Between — между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042250" y="3784385"/>
            <a:ext cx="4706400" cy="7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появляется, когда between пытаются применить к трём объектам. В этом случае нужно искать другое решение, потому что предлог требует двух ориентиров.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042259" y="3372050"/>
            <a:ext cx="39234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число объектов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8293" y="1572874"/>
            <a:ext cx="2715214" cy="3210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и над: under, over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3850" y="2134625"/>
            <a:ext cx="2349600" cy="10077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Under означает «под» и указывает, что один предмет расположен ниже другого. The cat is under the table — классический пример для запоминания.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3850" y="1728751"/>
            <a:ext cx="2349600" cy="3219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Under — под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23850" y="3950600"/>
            <a:ext cx="4979400" cy="6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предмет просто стоит сверху и не покрывает другой объект, чаще нужен on. Поэтому on the table и over the table — не одно и то же.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3850" y="3544725"/>
            <a:ext cx="4979400" cy="3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 положению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397350" y="2134625"/>
            <a:ext cx="23496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 означает «над» или «поверх». The lamp hangs over the desk — лампа находится выше и как бы накрывает пространство сверху.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397350" y="1728751"/>
            <a:ext cx="2349600" cy="3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 — над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8426" y="-8450"/>
            <a:ext cx="4475448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150" y="360000"/>
            <a:ext cx="41166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и позади: behind, in front of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86655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Behind означает «позади». В примере The car is behind the bus машина находится сзади относительно автобуса и не видна впереди.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987125" y="152827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Behind — сзади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302380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front of означает «перед». The teacher is in front of the class — учитель находится перед классом, а не внутри него.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987125" y="268552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front of — впереди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94225" y="418105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часто возникает, когда меняется точка зрения. То, что для одного наблюдателя спереди, для другого может оказаться сзади, поэтому важно смотреть на ориентацию объектов.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987125" y="384277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с позиции наблюдателя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in, on, at: предлоги времени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этой схеме видно, что in, on и at нужны для разных временных значений.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примерам и правилам из структуры презентации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предлога важны, но каждый привязан к своему типу времени: длинный период, день или точный момент.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 и until: срок или длительность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02652" y="2757199"/>
            <a:ext cx="2263200" cy="17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 указывает на крайний срок: действие нужно завершить не позже названного момента. Важно помнить, что после него обычно ждут результат к указанной дате или часу.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02649" y="2009600"/>
            <a:ext cx="2263200" cy="6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Крайний срок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348177" y="2757199"/>
            <a:ext cx="2263200" cy="17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Finish by 5 p.m. — закончить не позже пяти, We waited until 5 p.m. — ждали до пяти. Так легче не смешивать срок и длительность.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348174" y="2009600"/>
            <a:ext cx="2263200" cy="6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 контексте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3475414" y="2757199"/>
            <a:ext cx="2263200" cy="17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Until показывает, что действие продолжается до определённого момента и потом заканчивается. Здесь важен сам промежуток времени, а не только точка завершения.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3475412" y="2009600"/>
            <a:ext cx="2263200" cy="6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 до момента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2022107"/>
            <a:ext cx="452400" cy="45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2250" y="2017307"/>
            <a:ext cx="34650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2650" y="2022107"/>
            <a:ext cx="452400" cy="452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различия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35950" y="2646501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During используется, когда речь идёт о событии или периоде целиком: during the lesson, during the trip. Это помогает назвать время, в которое что-то происходит.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07720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события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09300" y="2646375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показывает длительность: for two hours, for a week. Такой предлог отвечает на вопрос «как долго?» и всегда связан с отрезком времени.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95055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по времени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282650" y="2646375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Since указывает точку начала: since Monday, since 2024. После него обычно стоит момент, от которого действие продолжается до настоящего времени.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82390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момента начала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Мини-истории о движении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ученики идут to school, потому что цель движения — место назначения. Предлог to показывает направление к объекту, но не вход внутрь.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 школе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Классная комната ждёт за дверью, и ребята walk into the room. Здесь into подчёркивает переход внутрь пространства, а не просто направление к нему.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 внутрь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маршрут меняется, важно заметить границу смысла: come to me, go to the station, step into the hall. Предлог помогает увидеть, где заканчивается движение и начинается результат.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движения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from, toward, across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2140169"/>
            <a:ext cx="2682000" cy="13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показывает исходную точку: from home, from the station, from the first floor. Этот предлог отвечает на вопрос «откуда?» и помогает точно назвать начало пути.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7800" y="1552583"/>
            <a:ext cx="2682000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Отправная точка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231549" y="2140169"/>
            <a:ext cx="2682000" cy="13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Toward обозначает движение в сторону цели, но без обязательного прибытия: toward the park, toward the bridge. Важно помнить, что речь идёт именно о направлении.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231549" y="1552583"/>
            <a:ext cx="2682000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сторону цели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105299" y="2140169"/>
            <a:ext cx="2682000" cy="13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Across описывает перемещение через поверхность или улицу: across the street, across the river. Такой предлог часто связан с дорогой, картой и безопасным переходом.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105299" y="1552583"/>
            <a:ext cx="2682000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пространство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6450" y="1436854"/>
            <a:ext cx="434400" cy="386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5000" y="1412720"/>
            <a:ext cx="434400" cy="43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3550" y="1456160"/>
            <a:ext cx="434400" cy="3475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1472" y="3264129"/>
            <a:ext cx="434400" cy="386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86750" y="3283435"/>
            <a:ext cx="434400" cy="34752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и обязательные предлоги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58000" y="1914650"/>
            <a:ext cx="2671200" cy="12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на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 at the picture, not look picture. После look нужен предлог at, потому что глагол требует точной связи с объектом взгляда.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36550" y="1914650"/>
            <a:ext cx="2671200" cy="12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кого-то или что-то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Listen to music, listen to the teacher. Глагол listen почти всегда сочетается с to, а без него фраза звучит неполно.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15100" y="1914650"/>
            <a:ext cx="2671200" cy="12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Зависеть от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Depend on friends, depend on the weather. Предлог on показывает опору или зависимость, и это сочетание лучше запоминать как готовую модель.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1793022" y="3741925"/>
            <a:ext cx="2671200" cy="12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Ждать кого-то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Wait for the bus, wait for a friend. Здесь for указывает, кого или что ждут, поэтому пропускать его нельзя.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668300" y="3741925"/>
            <a:ext cx="2671200" cy="12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Обсуждать и соглашаться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Talk about the film, agree with the idea. Такие пары не переводятся дословно по частям: предлог входит в смысл всего выражения.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124796"/>
            <a:ext cx="3765900" cy="17168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Частотные модели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сочетания лучше запоминать как готовые блоки: они часто повторяются в речи и письме, а ошибка обычно звучит неестественно даже при правильных отдельных словах.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устойчивых выражениях важно запомнить не отдельный перевод, а всю конструкцию целиком.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употребления предлогов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самопроверки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выбрать предлог по смысловой задаче и быстро убрать типичную путаницу.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примеров достаточно, чтобы повторить базовые правила без перегрузки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английским предлогам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коротких примеров помогают быстро увидеть, как работают предлоги времени, места и движения в знакомых школьных ситуациях.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150" y="360000"/>
            <a:ext cx="71097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для подстановки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7576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ищем подсказку во времени: если стоит день недели, нужен предлог, который подходит к нему по правилу, а не по дословному переводу.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884750" y="14978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Ориентир — время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26033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смотрим на предмет и его положение: поверхность, место внутри или точка рядом подсказывают нужный предлог гораздо точнее, чем русский вариант фразы.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884750" y="23435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Ориентир — место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94225" y="34490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глагол связан с движением, проверяем, есть ли цель, вход внутрь или просто направление. Так проще выбрать предлог без лишних догадок.
</a:t>
            </a:r>
            <a:endParaRPr lang="en-US" sz="800" dirty="0"/>
          </a:p>
        </p:txBody>
      </p:sp>
      <p:sp>
        <p:nvSpPr>
          <p:cNvPr id="15" name="Text 7"/>
          <p:cNvSpPr txBox="1"/>
          <p:nvPr/>
        </p:nvSpPr>
        <p:spPr>
          <a:xfrm>
            <a:off x="884750" y="31892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Ориентир — движение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94225" y="42947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перечитываем предложение целиком и проверяем, звучит ли оно естественно. Такой финальный шаг помогает заметить случайные ошибки в знакомых конструкциях.
</a:t>
            </a:r>
            <a:endParaRPr lang="en-US" sz="800" dirty="0"/>
          </a:p>
        </p:txBody>
      </p:sp>
      <p:sp>
        <p:nvSpPr>
          <p:cNvPr id="17" name="Text 9"/>
          <p:cNvSpPr txBox="1"/>
          <p:nvPr/>
        </p:nvSpPr>
        <p:spPr>
          <a:xfrm>
            <a:off x="884750" y="40349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Финальная проверка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предлоги: маленькие слова, большая точность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помогают строить точные и понятные фразы, поэтому их стоит учить не по одному слову, а по смысловым группам и устойчивым сочетаниям. Регулярная практика быстро даёт результат.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2026-07-26T03:25:02Z</dcterms:created>
  <dcterms:modified xsi:type="dcterms:W3CDTF">2026-07-26T03:25:02Z</dcterms:modified>
</cp:coreProperties>
</file>