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героя внимательно: в тексте скрыт характер народа.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лаборатория: как увидеть национальные особенности литературного характера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характер глубже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особенности героя связаны с эпохой, бытом и традициями. Они помогают понять, почему персонаж думает, говорит и поступает именно так, а не иначе.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литературный характер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характер — это не отдельный поступок, а целостный образ человека в произведении. Он складывается из речи, поведения, отношений с людьми и авторского описания.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особенности заметны в повторяющихся деталях: как герой относится к семье, дому, труду, правде, власти и чужому мнению. Именно они создают узнаваемый образ.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черты подтверждаются несколькими эпизодами, перед нами живой художественный характер. Если же опора только на одну деталь, вывод получается слишком поверхностным.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национального характера в тексте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какие детали текста особенно важны при анализе.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характер узнаётся не по одной черте, а по сочетанию нескольких признаков и повторяющихся деталей.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литературному анализу художественного образа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как ключ к характеру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репликах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можно понять воспитание, возраст и среду героя. Пословицы, уменьшительные формы и обращения по имени-отчеству сразу создают образ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авторские замечания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отмечает, говорит ли персонаж мягко, резко, спокойно или взволнованно. Эти подсказки помогают точнее увидеть его характер и отношение к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Черты, которые часто связывают с русским литературным характером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эти черты соединяются по-разному и не бывают одинаковыми у всех героев.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взаимосвязанных качеств: они дополняют друг друга и вместе создают цельный образ.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произведениям русской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влияет на образ героя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вера, долг, честь, община и служение общему делу. Герой оценивается через верность нравственным и духовным основам.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совесть, правда, выбор между личным и общественным, отношение к простому народу. Персонаж часто проходит через внутренний спор.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нередко сталкиваются с войной, потерей дома и тяжелыми испытаниями. В этих условиях особенно заметны стойкость, доброта и сила характера.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национальные особенности героя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сделать вывод на основе текста.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 и природа в создании характера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у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дом стоит у самой тропинки, и в окне теплится свет. Здесь особенно чувствуется память о семье и привычном укладе, который делает героя спокойнее и увереннее.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уходит далеко в открытое поле, и человек шагает по ней с тревогой и надеждой одновременно. Такой образ помогает показать поиск себя, испытание и движение к переменам.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 и ветки в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двор, снег на крыше и неподвижные деревья передают одиночество, но не пустоту. Природа словно отражает внутреннее состояние героя и его связь с родной землёй.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в которых заметны национальные черты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соединяет скромность, душевную цельность и верность чувствам. В её образе особенно заметны внутренняя стойкость и уважение к нравственному выбору.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 показывает искренность, доброту и постоянный поиск смысла. Он не боится сомневаться и стремится понять жизнь глубже, чем это кажется на первый взгляд.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Каратаев связан с простотой, терпением и спокойным теплом к людям. Его образ напоминает о внутренней мягкости, которая не зависит от трудных обстоятельств.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Онегин раскрывает усталость от света и разрыв с привычными традициями. Он интересен именно тем, что в нём личный характер не совпадает с ожиданиями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ведущим качествам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сумме качеств герои показывают разные типы внутренней силы: от нравственной цельности до деятельной стойкости и душевной простоты.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не «лучшего» героя, а разные способы выражения национального характера через личность.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образов Татьяны Лариной, Пьера Безухова, Платона Каратаева и Андрея Соколова на основе литературного анализа.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и художественная правда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упрощает героя до одной привычки или внешней детали, поэтому не помогает понять литературный характер и замещает живое наблюдение готовой схемой.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правда показывает человека сложным: он может быть мягким и твёрдым, тихим и решительным, но все эти черты должны подтверждаться текстом.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читатель замечает поступки, речь и внутренние переживания, тем яснее видит, что писатель создаёт не шаблон, а убедительный образ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нужны для уверенного вывода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источников доказательств помогает сделать вывод о характере точным и обоснованным.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опираться сразу на несколько источников, вывод становится убедительным и не сводится к одной случайной детали.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произведения, авторское описание и речевые характеристики героя.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фольклор и народная память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детали особенно важны в сценах труда, семейного разговора и нравственного выбора: они показывают, какие ценности передаются от поколения к поколению.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повторы и народные выражения делают речь героя узнаваемой и связывают его с жизненным опытом народа, а не только с личной судьбой.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идти от детали к выводу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литературного анализа и помогает не делать поспешных выводов.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национальные традиции в литературе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литературы особенно подчёркивают личную свободу и независимость героя, другие — верность семье, долгу и родной земле, а третьи — единство людей и силу общины.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 чести, смелости, уважении к старшим и самообладании тоже различаются: они связаны с историей народа, его обычаями и жизненным укладом.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традиций учит читателя не искать одну универсальную формулу, а понимать, почему в разных книгах герои выбирают разные пути и по-разному отвечают за свои поступки.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чаще всего помогают в анализе героя
</a:t>
            </a:r>
            <a:endParaRPr lang="en-US" sz="213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замечать повторяющиеся детали: один и тот же смысл может подтверждаться поступком, репликой и авторским описанием.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выводы строятся там, где разные виды доказательств совпадают и поддерживают друг друга.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анализа литературного персонажа; данные носят методический характер.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читателя при анализе характера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приписывать герою одну черту без текста: любое качество должно подтверждаться поступками, репликами и авторскими деталями, а не предположением читателя.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национальный характер с настроением или темпераментом: личная вспыльчивость, молчаливость или весёлость ещё не объясняют образ целиком.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игнорировать эпоху произведения: время, быт и исторические обстоятельства влияют на решения героя не меньше, чем его личные чувства и убеждения.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нельзя делать вывод по одной фразе или внешности: надёжный анализ всегда опирается на несколько примеров и целостное чтение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читательского ответа по теме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конце сформулируйте общий вывод о национальных особенностях характера. Если ответ связан между собой и опирается на текст, он звучит убедительно и логично.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назовите произведение и героя, затем приведите 2–3 точных примера: поступок, речь, важную деталь. После этого коротко отметьте, какая черта проявилась в образе.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лаборатория: итог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особенности героя становятся ясны, когда читатель внимательно замечает речь, поступки, детали быта и исторический контекст. Именно так рождается точный и живой вывод.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2026-05-22T12:44:58Z</dcterms:created>
  <dcterms:modified xsi:type="dcterms:W3CDTF">2026-05-22T12:44:58Z</dcterms:modified>
</cp:coreProperties>
</file>